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17"/>
  </p:notesMasterIdLst>
  <p:sldIdLst>
    <p:sldId id="258" r:id="rId2"/>
    <p:sldId id="260" r:id="rId3"/>
    <p:sldId id="350" r:id="rId4"/>
    <p:sldId id="530" r:id="rId5"/>
    <p:sldId id="511" r:id="rId6"/>
    <p:sldId id="534" r:id="rId7"/>
    <p:sldId id="538" r:id="rId8"/>
    <p:sldId id="539" r:id="rId9"/>
    <p:sldId id="524" r:id="rId10"/>
    <p:sldId id="533" r:id="rId11"/>
    <p:sldId id="525" r:id="rId12"/>
    <p:sldId id="535" r:id="rId13"/>
    <p:sldId id="537" r:id="rId14"/>
    <p:sldId id="412" r:id="rId15"/>
    <p:sldId id="276" r:id="rId16"/>
  </p:sldIdLst>
  <p:sldSz cx="9144000" cy="5143500" type="screen16x9"/>
  <p:notesSz cx="7099300" cy="93853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Gustavo De La Fuente" initials="GDLF" lastIdx="1" clrIdx="0">
    <p:extLst>
      <p:ext uri="{19B8F6BF-5375-455C-9EA6-DF929625EA0E}">
        <p15:presenceInfo xmlns:p15="http://schemas.microsoft.com/office/powerpoint/2012/main" userId="29a9d56db31be724"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243058"/>
    <a:srgbClr val="FFA991"/>
    <a:srgbClr val="AF193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000" autoAdjust="0"/>
    <p:restoredTop sz="79380" autoAdjust="0"/>
  </p:normalViewPr>
  <p:slideViewPr>
    <p:cSldViewPr snapToGrid="0">
      <p:cViewPr varScale="1">
        <p:scale>
          <a:sx n="110" d="100"/>
          <a:sy n="110" d="100"/>
        </p:scale>
        <p:origin x="60" y="102"/>
      </p:cViewPr>
      <p:guideLst>
        <p:guide orient="horz" pos="1620"/>
        <p:guide pos="2880"/>
      </p:guideLst>
    </p:cSldViewPr>
  </p:slideViewPr>
  <p:notesTextViewPr>
    <p:cViewPr>
      <p:scale>
        <a:sx n="1" d="1"/>
        <a:sy n="1" d="1"/>
      </p:scale>
      <p:origin x="0" y="0"/>
    </p:cViewPr>
  </p:notesTextViewPr>
  <p:sorterViewPr>
    <p:cViewPr>
      <p:scale>
        <a:sx n="129" d="100"/>
        <a:sy n="129" d="100"/>
      </p:scale>
      <p:origin x="0" y="-816"/>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422275" y="703263"/>
            <a:ext cx="6256338" cy="3519487"/>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709930" y="4458018"/>
            <a:ext cx="5679440" cy="4223385"/>
          </a:xfrm>
          <a:prstGeom prst="rect">
            <a:avLst/>
          </a:prstGeom>
          <a:noFill/>
          <a:ln>
            <a:noFill/>
          </a:ln>
        </p:spPr>
        <p:txBody>
          <a:bodyPr spcFirstLastPara="1" wrap="square" lIns="94177" tIns="94177" rIns="94177" bIns="94177" anchor="t" anchorCtr="0"/>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150070560"/>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0688" y="703263"/>
            <a:ext cx="6257925" cy="3519487"/>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26628944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11181195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70893686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96015771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88888587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2322903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100" b="0" i="0" u="none" strike="noStrike" cap="none" dirty="0" smtClean="0">
              <a:solidFill>
                <a:srgbClr val="000000"/>
              </a:solidFill>
              <a:effectLst/>
              <a:latin typeface="Arial"/>
              <a:ea typeface="Arial"/>
              <a:cs typeface="Arial"/>
              <a:sym typeface="Arial"/>
            </a:endParaRPr>
          </a:p>
          <a:p>
            <a:endParaRPr lang="en-US" sz="1100" b="0" i="0" u="none" strike="noStrike" cap="none" dirty="0" smtClean="0">
              <a:solidFill>
                <a:srgbClr val="000000"/>
              </a:solidFill>
              <a:effectLst/>
              <a:latin typeface="Arial"/>
              <a:ea typeface="Arial"/>
              <a:cs typeface="Arial"/>
              <a:sym typeface="Arial"/>
            </a:endParaRPr>
          </a:p>
          <a:p>
            <a:pPr marL="158750" indent="0">
              <a:buNone/>
            </a:pPr>
            <a:endParaRPr lang="en-US" sz="1100" b="0" i="0" u="none" strike="noStrike" cap="none" dirty="0" smtClean="0">
              <a:solidFill>
                <a:srgbClr val="000000"/>
              </a:solidFill>
              <a:effectLst/>
              <a:latin typeface="Arial"/>
              <a:ea typeface="Arial"/>
              <a:cs typeface="Arial"/>
              <a:sym typeface="Arial"/>
            </a:endParaRPr>
          </a:p>
          <a:p>
            <a:pPr marL="158750" indent="0">
              <a:buNone/>
            </a:pPr>
            <a:endParaRPr lang="en-US" baseline="0" dirty="0" smtClean="0"/>
          </a:p>
          <a:p>
            <a:pPr marL="158750" indent="0">
              <a:buNone/>
            </a:pPr>
            <a:endParaRPr lang="en-US" baseline="0" dirty="0"/>
          </a:p>
        </p:txBody>
      </p:sp>
    </p:spTree>
    <p:extLst>
      <p:ext uri="{BB962C8B-B14F-4D97-AF65-F5344CB8AC3E}">
        <p14:creationId xmlns:p14="http://schemas.microsoft.com/office/powerpoint/2010/main" val="32526349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0688" y="703263"/>
            <a:ext cx="6257925" cy="3519487"/>
          </a:xfrm>
        </p:spPr>
      </p:sp>
      <p:sp>
        <p:nvSpPr>
          <p:cNvPr id="3" name="Notes Placeholder 2"/>
          <p:cNvSpPr>
            <a:spLocks noGrp="1"/>
          </p:cNvSpPr>
          <p:nvPr>
            <p:ph type="body" idx="1"/>
          </p:nvPr>
        </p:nvSpPr>
        <p:spPr/>
        <p:txBody>
          <a:bodyPr/>
          <a:lstStyle/>
          <a:p>
            <a:pPr marL="457200" marR="0" lvl="0" indent="-298450" algn="l" defTabSz="914400" rtl="0" eaLnBrk="1" fontAlgn="auto" latinLnBrk="0" hangingPunct="1">
              <a:lnSpc>
                <a:spcPct val="100000"/>
              </a:lnSpc>
              <a:spcBef>
                <a:spcPts val="0"/>
              </a:spcBef>
              <a:spcAft>
                <a:spcPts val="0"/>
              </a:spcAft>
              <a:buClr>
                <a:srgbClr val="000000"/>
              </a:buClr>
              <a:buSzPts val="1100"/>
              <a:tabLst/>
              <a:defRPr/>
            </a:pPr>
            <a:endParaRPr lang="en-US" sz="1600" b="1" baseline="0" dirty="0" smtClean="0"/>
          </a:p>
        </p:txBody>
      </p:sp>
    </p:spTree>
    <p:extLst>
      <p:ext uri="{BB962C8B-B14F-4D97-AF65-F5344CB8AC3E}">
        <p14:creationId xmlns:p14="http://schemas.microsoft.com/office/powerpoint/2010/main" val="30092102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15925" y="714375"/>
            <a:ext cx="6359525" cy="3578225"/>
          </a:xfrm>
        </p:spPr>
      </p:sp>
      <p:sp>
        <p:nvSpPr>
          <p:cNvPr id="3" name="Notes Placeholder 2"/>
          <p:cNvSpPr>
            <a:spLocks noGrp="1"/>
          </p:cNvSpPr>
          <p:nvPr>
            <p:ph type="body" idx="1"/>
          </p:nvPr>
        </p:nvSpPr>
        <p:spPr/>
        <p:txBody>
          <a:bodyPr/>
          <a:lstStyle/>
          <a:p>
            <a:pPr marL="161116" indent="0">
              <a:buNone/>
            </a:pPr>
            <a:endParaRPr lang="en-US" baseline="0" dirty="0" smtClean="0"/>
          </a:p>
          <a:p>
            <a:pPr marL="161116" indent="0">
              <a:buNone/>
            </a:pPr>
            <a:endParaRPr lang="en-US" baseline="0" dirty="0" smtClean="0"/>
          </a:p>
          <a:p>
            <a:pPr marL="161116" indent="0">
              <a:buNone/>
            </a:pPr>
            <a:endParaRPr lang="en-US" dirty="0"/>
          </a:p>
          <a:p>
            <a:endParaRPr lang="en-US" sz="1100" b="0" i="0" u="none" strike="noStrike" cap="none" dirty="0" smtClean="0">
              <a:solidFill>
                <a:srgbClr val="000000"/>
              </a:solidFill>
              <a:effectLst/>
              <a:latin typeface="Arial"/>
              <a:ea typeface="Arial"/>
              <a:cs typeface="Arial"/>
              <a:sym typeface="Arial"/>
            </a:endParaRPr>
          </a:p>
        </p:txBody>
      </p:sp>
    </p:spTree>
    <p:extLst>
      <p:ext uri="{BB962C8B-B14F-4D97-AF65-F5344CB8AC3E}">
        <p14:creationId xmlns:p14="http://schemas.microsoft.com/office/powerpoint/2010/main" val="14488933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15925" y="714375"/>
            <a:ext cx="6359525" cy="3578225"/>
          </a:xfrm>
        </p:spPr>
      </p:sp>
      <p:sp>
        <p:nvSpPr>
          <p:cNvPr id="3" name="Notes Placeholder 2"/>
          <p:cNvSpPr>
            <a:spLocks noGrp="1"/>
          </p:cNvSpPr>
          <p:nvPr>
            <p:ph type="body" idx="1"/>
          </p:nvPr>
        </p:nvSpPr>
        <p:spPr/>
        <p:txBody>
          <a:bodyPr/>
          <a:lstStyle/>
          <a:p>
            <a:pPr marL="158750" indent="0">
              <a:buNone/>
            </a:pPr>
            <a:endParaRPr lang="en-US" baseline="0" dirty="0" smtClean="0"/>
          </a:p>
          <a:p>
            <a:pPr marL="158750" indent="0">
              <a:buNone/>
            </a:pPr>
            <a:endParaRPr lang="en-US" baseline="0" dirty="0" smtClean="0"/>
          </a:p>
          <a:p>
            <a:pPr marL="161116" indent="0">
              <a:buNone/>
            </a:pPr>
            <a:endParaRPr lang="en-US" dirty="0"/>
          </a:p>
        </p:txBody>
      </p:sp>
    </p:spTree>
    <p:extLst>
      <p:ext uri="{BB962C8B-B14F-4D97-AF65-F5344CB8AC3E}">
        <p14:creationId xmlns:p14="http://schemas.microsoft.com/office/powerpoint/2010/main" val="25639781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15925" y="714375"/>
            <a:ext cx="6359525" cy="3578225"/>
          </a:xfrm>
        </p:spPr>
      </p:sp>
      <p:sp>
        <p:nvSpPr>
          <p:cNvPr id="3" name="Notes Placeholder 2"/>
          <p:cNvSpPr>
            <a:spLocks noGrp="1"/>
          </p:cNvSpPr>
          <p:nvPr>
            <p:ph type="body" idx="1"/>
          </p:nvPr>
        </p:nvSpPr>
        <p:spPr/>
        <p:txBody>
          <a:bodyPr/>
          <a:lstStyle/>
          <a:p>
            <a:pPr marL="158750" indent="0">
              <a:buNone/>
            </a:pPr>
            <a:endParaRPr lang="en-US" baseline="0" dirty="0" smtClean="0"/>
          </a:p>
          <a:p>
            <a:pPr marL="158750" indent="0">
              <a:buNone/>
            </a:pPr>
            <a:endParaRPr lang="en-US" baseline="0" dirty="0" smtClean="0"/>
          </a:p>
        </p:txBody>
      </p:sp>
    </p:spTree>
    <p:extLst>
      <p:ext uri="{BB962C8B-B14F-4D97-AF65-F5344CB8AC3E}">
        <p14:creationId xmlns:p14="http://schemas.microsoft.com/office/powerpoint/2010/main" val="370561439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15925" y="714375"/>
            <a:ext cx="6359525" cy="3578225"/>
          </a:xfrm>
        </p:spPr>
      </p:sp>
      <p:sp>
        <p:nvSpPr>
          <p:cNvPr id="3" name="Notes Placeholder 2"/>
          <p:cNvSpPr>
            <a:spLocks noGrp="1"/>
          </p:cNvSpPr>
          <p:nvPr>
            <p:ph type="body" idx="1"/>
          </p:nvPr>
        </p:nvSpPr>
        <p:spPr/>
        <p:txBody>
          <a:bodyPr/>
          <a:lstStyle/>
          <a:p>
            <a:pPr marL="158750" indent="0">
              <a:buNone/>
            </a:pPr>
            <a:endParaRPr lang="en-US" baseline="0" dirty="0" smtClean="0"/>
          </a:p>
          <a:p>
            <a:pPr marL="161116" indent="0">
              <a:buNone/>
            </a:pPr>
            <a:endParaRPr lang="en-US" dirty="0" smtClean="0"/>
          </a:p>
          <a:p>
            <a:pPr marL="161116" indent="0">
              <a:buNone/>
            </a:pPr>
            <a:endParaRPr lang="en-US" dirty="0"/>
          </a:p>
        </p:txBody>
      </p:sp>
    </p:spTree>
    <p:extLst>
      <p:ext uri="{BB962C8B-B14F-4D97-AF65-F5344CB8AC3E}">
        <p14:creationId xmlns:p14="http://schemas.microsoft.com/office/powerpoint/2010/main" val="384724445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74267171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95967195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userDrawn="1">
  <p:cSld name="TITLE">
    <p:spTree>
      <p:nvGrpSpPr>
        <p:cNvPr id="1" name="Shape 9"/>
        <p:cNvGrpSpPr/>
        <p:nvPr/>
      </p:nvGrpSpPr>
      <p:grpSpPr>
        <a:xfrm>
          <a:off x="0" y="0"/>
          <a:ext cx="0" cy="0"/>
          <a:chOff x="0" y="0"/>
          <a:chExt cx="0" cy="0"/>
        </a:xfrm>
      </p:grpSpPr>
      <p:pic>
        <p:nvPicPr>
          <p:cNvPr id="26" name="Picture 25">
            <a:extLst>
              <a:ext uri="{FF2B5EF4-FFF2-40B4-BE49-F238E27FC236}">
                <a16:creationId xmlns="" xmlns:a16="http://schemas.microsoft.com/office/drawing/2014/main" id="{F902D1F7-2186-9D45-8C3E-0AA256A501AB}"/>
              </a:ext>
            </a:extLst>
          </p:cNvPr>
          <p:cNvPicPr>
            <a:picLocks noChangeAspect="1"/>
          </p:cNvPicPr>
          <p:nvPr userDrawn="1"/>
        </p:nvPicPr>
        <p:blipFill>
          <a:blip r:embed="rId2"/>
          <a:srcRect/>
          <a:stretch/>
        </p:blipFill>
        <p:spPr>
          <a:xfrm>
            <a:off x="0" y="0"/>
            <a:ext cx="9144000" cy="5143500"/>
          </a:xfrm>
          <a:prstGeom prst="rect">
            <a:avLst/>
          </a:prstGeom>
        </p:spPr>
      </p:pic>
      <p:sp>
        <p:nvSpPr>
          <p:cNvPr id="20" name="Google Shape;10;p2">
            <a:extLst>
              <a:ext uri="{FF2B5EF4-FFF2-40B4-BE49-F238E27FC236}">
                <a16:creationId xmlns="" xmlns:a16="http://schemas.microsoft.com/office/drawing/2014/main" id="{F1E13A02-EECA-9E49-B875-744FC5FC9AE2}"/>
              </a:ext>
            </a:extLst>
          </p:cNvPr>
          <p:cNvSpPr txBox="1">
            <a:spLocks/>
          </p:cNvSpPr>
          <p:nvPr userDrawn="1"/>
        </p:nvSpPr>
        <p:spPr>
          <a:xfrm>
            <a:off x="3789020" y="1987003"/>
            <a:ext cx="1652144" cy="421574"/>
          </a:xfrm>
          <a:prstGeom prst="rect">
            <a:avLst/>
          </a:prstGeom>
        </p:spPr>
        <p:txBody>
          <a:bodyPr spcFirstLastPara="1" wrap="square" lIns="91425" tIns="91425" rIns="91425" bIns="91425" anchor="ctr" anchorCtr="0"/>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SzPts val="5200"/>
              <a:buFont typeface="Arial"/>
              <a:buNone/>
              <a:defRPr sz="2000" b="1" i="0" u="none" strike="noStrike" cap="none">
                <a:solidFill>
                  <a:schemeClr val="bg1"/>
                </a:solidFill>
                <a:latin typeface="Arial"/>
                <a:ea typeface="Arial"/>
                <a:cs typeface="Arial"/>
                <a:sym typeface="Arial"/>
              </a:defRPr>
            </a:lvl1pPr>
            <a:lvl2pPr marR="0" lvl="1" algn="ctr" rtl="0">
              <a:lnSpc>
                <a:spcPct val="100000"/>
              </a:lnSpc>
              <a:spcBef>
                <a:spcPts val="0"/>
              </a:spcBef>
              <a:spcAft>
                <a:spcPts val="0"/>
              </a:spcAft>
              <a:buClr>
                <a:srgbClr val="000000"/>
              </a:buClr>
              <a:buSzPts val="5200"/>
              <a:buFont typeface="Arial"/>
              <a:buNone/>
              <a:defRPr sz="5200" b="0" i="0" u="none" strike="noStrike" cap="none">
                <a:solidFill>
                  <a:srgbClr val="000000"/>
                </a:solidFill>
                <a:latin typeface="Arial"/>
                <a:ea typeface="Arial"/>
                <a:cs typeface="Arial"/>
                <a:sym typeface="Arial"/>
              </a:defRPr>
            </a:lvl2pPr>
            <a:lvl3pPr marR="0" lvl="2" algn="ctr" rtl="0">
              <a:lnSpc>
                <a:spcPct val="100000"/>
              </a:lnSpc>
              <a:spcBef>
                <a:spcPts val="0"/>
              </a:spcBef>
              <a:spcAft>
                <a:spcPts val="0"/>
              </a:spcAft>
              <a:buClr>
                <a:srgbClr val="000000"/>
              </a:buClr>
              <a:buSzPts val="5200"/>
              <a:buFont typeface="Arial"/>
              <a:buNone/>
              <a:defRPr sz="5200" b="0" i="0" u="none" strike="noStrike" cap="none">
                <a:solidFill>
                  <a:srgbClr val="000000"/>
                </a:solidFill>
                <a:latin typeface="Arial"/>
                <a:ea typeface="Arial"/>
                <a:cs typeface="Arial"/>
                <a:sym typeface="Arial"/>
              </a:defRPr>
            </a:lvl3pPr>
            <a:lvl4pPr marR="0" lvl="3" algn="ctr" rtl="0">
              <a:lnSpc>
                <a:spcPct val="100000"/>
              </a:lnSpc>
              <a:spcBef>
                <a:spcPts val="0"/>
              </a:spcBef>
              <a:spcAft>
                <a:spcPts val="0"/>
              </a:spcAft>
              <a:buClr>
                <a:srgbClr val="000000"/>
              </a:buClr>
              <a:buSzPts val="5200"/>
              <a:buFont typeface="Arial"/>
              <a:buNone/>
              <a:defRPr sz="5200" b="0" i="0" u="none" strike="noStrike" cap="none">
                <a:solidFill>
                  <a:srgbClr val="000000"/>
                </a:solidFill>
                <a:latin typeface="Arial"/>
                <a:ea typeface="Arial"/>
                <a:cs typeface="Arial"/>
                <a:sym typeface="Arial"/>
              </a:defRPr>
            </a:lvl4pPr>
            <a:lvl5pPr marR="0" lvl="4" algn="ctr" rtl="0">
              <a:lnSpc>
                <a:spcPct val="100000"/>
              </a:lnSpc>
              <a:spcBef>
                <a:spcPts val="0"/>
              </a:spcBef>
              <a:spcAft>
                <a:spcPts val="0"/>
              </a:spcAft>
              <a:buClr>
                <a:srgbClr val="000000"/>
              </a:buClr>
              <a:buSzPts val="5200"/>
              <a:buFont typeface="Arial"/>
              <a:buNone/>
              <a:defRPr sz="5200" b="0" i="0" u="none" strike="noStrike" cap="none">
                <a:solidFill>
                  <a:srgbClr val="000000"/>
                </a:solidFill>
                <a:latin typeface="Arial"/>
                <a:ea typeface="Arial"/>
                <a:cs typeface="Arial"/>
                <a:sym typeface="Arial"/>
              </a:defRPr>
            </a:lvl5pPr>
            <a:lvl6pPr marR="0" lvl="5" algn="ctr" rtl="0">
              <a:lnSpc>
                <a:spcPct val="100000"/>
              </a:lnSpc>
              <a:spcBef>
                <a:spcPts val="0"/>
              </a:spcBef>
              <a:spcAft>
                <a:spcPts val="0"/>
              </a:spcAft>
              <a:buClr>
                <a:srgbClr val="000000"/>
              </a:buClr>
              <a:buSzPts val="5200"/>
              <a:buFont typeface="Arial"/>
              <a:buNone/>
              <a:defRPr sz="5200" b="0" i="0" u="none" strike="noStrike" cap="none">
                <a:solidFill>
                  <a:srgbClr val="000000"/>
                </a:solidFill>
                <a:latin typeface="Arial"/>
                <a:ea typeface="Arial"/>
                <a:cs typeface="Arial"/>
                <a:sym typeface="Arial"/>
              </a:defRPr>
            </a:lvl6pPr>
            <a:lvl7pPr marR="0" lvl="6" algn="ctr" rtl="0">
              <a:lnSpc>
                <a:spcPct val="100000"/>
              </a:lnSpc>
              <a:spcBef>
                <a:spcPts val="0"/>
              </a:spcBef>
              <a:spcAft>
                <a:spcPts val="0"/>
              </a:spcAft>
              <a:buClr>
                <a:srgbClr val="000000"/>
              </a:buClr>
              <a:buSzPts val="5200"/>
              <a:buFont typeface="Arial"/>
              <a:buNone/>
              <a:defRPr sz="5200" b="0" i="0" u="none" strike="noStrike" cap="none">
                <a:solidFill>
                  <a:srgbClr val="000000"/>
                </a:solidFill>
                <a:latin typeface="Arial"/>
                <a:ea typeface="Arial"/>
                <a:cs typeface="Arial"/>
                <a:sym typeface="Arial"/>
              </a:defRPr>
            </a:lvl7pPr>
            <a:lvl8pPr marR="0" lvl="7" algn="ctr" rtl="0">
              <a:lnSpc>
                <a:spcPct val="100000"/>
              </a:lnSpc>
              <a:spcBef>
                <a:spcPts val="0"/>
              </a:spcBef>
              <a:spcAft>
                <a:spcPts val="0"/>
              </a:spcAft>
              <a:buClr>
                <a:srgbClr val="000000"/>
              </a:buClr>
              <a:buSzPts val="5200"/>
              <a:buFont typeface="Arial"/>
              <a:buNone/>
              <a:defRPr sz="5200" b="0" i="0" u="none" strike="noStrike" cap="none">
                <a:solidFill>
                  <a:srgbClr val="000000"/>
                </a:solidFill>
                <a:latin typeface="Arial"/>
                <a:ea typeface="Arial"/>
                <a:cs typeface="Arial"/>
                <a:sym typeface="Arial"/>
              </a:defRPr>
            </a:lvl8pPr>
            <a:lvl9pPr marR="0" lvl="8" algn="ctr" rtl="0">
              <a:lnSpc>
                <a:spcPct val="100000"/>
              </a:lnSpc>
              <a:spcBef>
                <a:spcPts val="0"/>
              </a:spcBef>
              <a:spcAft>
                <a:spcPts val="0"/>
              </a:spcAft>
              <a:buClr>
                <a:srgbClr val="000000"/>
              </a:buClr>
              <a:buSzPts val="5200"/>
              <a:buFont typeface="Arial"/>
              <a:buNone/>
              <a:defRPr sz="5200" b="0" i="0" u="none" strike="noStrike" cap="none">
                <a:solidFill>
                  <a:srgbClr val="000000"/>
                </a:solidFill>
                <a:latin typeface="Arial"/>
                <a:ea typeface="Arial"/>
                <a:cs typeface="Arial"/>
                <a:sym typeface="Arial"/>
              </a:defRPr>
            </a:lvl9pPr>
          </a:lstStyle>
          <a:p>
            <a:endParaRPr lang="en-US" sz="1050"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body" userDrawn="1">
  <p:cSld name="TITLE_AND_BODY">
    <p:spTree>
      <p:nvGrpSpPr>
        <p:cNvPr id="1" name="Shape 16"/>
        <p:cNvGrpSpPr/>
        <p:nvPr/>
      </p:nvGrpSpPr>
      <p:grpSpPr>
        <a:xfrm>
          <a:off x="0" y="0"/>
          <a:ext cx="0" cy="0"/>
          <a:chOff x="0" y="0"/>
          <a:chExt cx="0" cy="0"/>
        </a:xfrm>
      </p:grpSpPr>
      <p:sp>
        <p:nvSpPr>
          <p:cNvPr id="6" name="Google Shape;8;p1">
            <a:extLst>
              <a:ext uri="{FF2B5EF4-FFF2-40B4-BE49-F238E27FC236}">
                <a16:creationId xmlns="" xmlns:a16="http://schemas.microsoft.com/office/drawing/2014/main" id="{F1910EC7-4095-B948-A6B6-77AA9E6F3852}"/>
              </a:ext>
            </a:extLst>
          </p:cNvPr>
          <p:cNvSpPr txBox="1">
            <a:spLocks/>
          </p:cNvSpPr>
          <p:nvPr userDrawn="1"/>
        </p:nvSpPr>
        <p:spPr>
          <a:xfrm>
            <a:off x="4297650" y="4663217"/>
            <a:ext cx="548700" cy="393600"/>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ctr" rtl="0">
              <a:lnSpc>
                <a:spcPct val="100000"/>
              </a:lnSpc>
              <a:spcBef>
                <a:spcPts val="0"/>
              </a:spcBef>
              <a:spcAft>
                <a:spcPts val="0"/>
              </a:spcAft>
              <a:buClr>
                <a:srgbClr val="000000"/>
              </a:buClr>
              <a:buFont typeface="Arial"/>
              <a:buNone/>
              <a:defRPr sz="800" b="0" i="0" u="none" strike="noStrike" cap="none">
                <a:solidFill>
                  <a:srgbClr val="AF1935"/>
                </a:solidFill>
                <a:latin typeface="Arial"/>
                <a:ea typeface="Arial"/>
                <a:cs typeface="Arial"/>
                <a:sym typeface="Arial"/>
              </a:defRPr>
            </a:lvl1pPr>
            <a:lvl2pPr marR="0" lvl="1" algn="r" rtl="0">
              <a:lnSpc>
                <a:spcPct val="100000"/>
              </a:lnSpc>
              <a:spcBef>
                <a:spcPts val="0"/>
              </a:spcBef>
              <a:spcAft>
                <a:spcPts val="0"/>
              </a:spcAft>
              <a:buClr>
                <a:srgbClr val="000000"/>
              </a:buClr>
              <a:buFont typeface="Arial"/>
              <a:buNone/>
              <a:defRPr sz="1000" b="0" i="0" u="none" strike="noStrike" cap="none">
                <a:solidFill>
                  <a:schemeClr val="dk2"/>
                </a:solidFill>
                <a:latin typeface="Arial"/>
                <a:ea typeface="Arial"/>
                <a:cs typeface="Arial"/>
                <a:sym typeface="Arial"/>
              </a:defRPr>
            </a:lvl2pPr>
            <a:lvl3pPr marR="0" lvl="2" algn="r" rtl="0">
              <a:lnSpc>
                <a:spcPct val="100000"/>
              </a:lnSpc>
              <a:spcBef>
                <a:spcPts val="0"/>
              </a:spcBef>
              <a:spcAft>
                <a:spcPts val="0"/>
              </a:spcAft>
              <a:buClr>
                <a:srgbClr val="000000"/>
              </a:buClr>
              <a:buFont typeface="Arial"/>
              <a:buNone/>
              <a:defRPr sz="1000" b="0" i="0" u="none" strike="noStrike" cap="none">
                <a:solidFill>
                  <a:schemeClr val="dk2"/>
                </a:solidFill>
                <a:latin typeface="Arial"/>
                <a:ea typeface="Arial"/>
                <a:cs typeface="Arial"/>
                <a:sym typeface="Arial"/>
              </a:defRPr>
            </a:lvl3pPr>
            <a:lvl4pPr marR="0" lvl="3" algn="r" rtl="0">
              <a:lnSpc>
                <a:spcPct val="100000"/>
              </a:lnSpc>
              <a:spcBef>
                <a:spcPts val="0"/>
              </a:spcBef>
              <a:spcAft>
                <a:spcPts val="0"/>
              </a:spcAft>
              <a:buClr>
                <a:srgbClr val="000000"/>
              </a:buClr>
              <a:buFont typeface="Arial"/>
              <a:buNone/>
              <a:defRPr sz="1000" b="0" i="0" u="none" strike="noStrike" cap="none">
                <a:solidFill>
                  <a:schemeClr val="dk2"/>
                </a:solidFill>
                <a:latin typeface="Arial"/>
                <a:ea typeface="Arial"/>
                <a:cs typeface="Arial"/>
                <a:sym typeface="Arial"/>
              </a:defRPr>
            </a:lvl4pPr>
            <a:lvl5pPr marR="0" lvl="4" algn="r" rtl="0">
              <a:lnSpc>
                <a:spcPct val="100000"/>
              </a:lnSpc>
              <a:spcBef>
                <a:spcPts val="0"/>
              </a:spcBef>
              <a:spcAft>
                <a:spcPts val="0"/>
              </a:spcAft>
              <a:buClr>
                <a:srgbClr val="000000"/>
              </a:buClr>
              <a:buFont typeface="Arial"/>
              <a:buNone/>
              <a:defRPr sz="1000" b="0" i="0" u="none" strike="noStrike" cap="none">
                <a:solidFill>
                  <a:schemeClr val="dk2"/>
                </a:solidFill>
                <a:latin typeface="Arial"/>
                <a:ea typeface="Arial"/>
                <a:cs typeface="Arial"/>
                <a:sym typeface="Arial"/>
              </a:defRPr>
            </a:lvl5pPr>
            <a:lvl6pPr marR="0" lvl="5" algn="r" rtl="0">
              <a:lnSpc>
                <a:spcPct val="100000"/>
              </a:lnSpc>
              <a:spcBef>
                <a:spcPts val="0"/>
              </a:spcBef>
              <a:spcAft>
                <a:spcPts val="0"/>
              </a:spcAft>
              <a:buClr>
                <a:srgbClr val="000000"/>
              </a:buClr>
              <a:buFont typeface="Arial"/>
              <a:buNone/>
              <a:defRPr sz="1000" b="0" i="0" u="none" strike="noStrike" cap="none">
                <a:solidFill>
                  <a:schemeClr val="dk2"/>
                </a:solidFill>
                <a:latin typeface="Arial"/>
                <a:ea typeface="Arial"/>
                <a:cs typeface="Arial"/>
                <a:sym typeface="Arial"/>
              </a:defRPr>
            </a:lvl6pPr>
            <a:lvl7pPr marR="0" lvl="6" algn="r" rtl="0">
              <a:lnSpc>
                <a:spcPct val="100000"/>
              </a:lnSpc>
              <a:spcBef>
                <a:spcPts val="0"/>
              </a:spcBef>
              <a:spcAft>
                <a:spcPts val="0"/>
              </a:spcAft>
              <a:buClr>
                <a:srgbClr val="000000"/>
              </a:buClr>
              <a:buFont typeface="Arial"/>
              <a:buNone/>
              <a:defRPr sz="1000" b="0" i="0" u="none" strike="noStrike" cap="none">
                <a:solidFill>
                  <a:schemeClr val="dk2"/>
                </a:solidFill>
                <a:latin typeface="Arial"/>
                <a:ea typeface="Arial"/>
                <a:cs typeface="Arial"/>
                <a:sym typeface="Arial"/>
              </a:defRPr>
            </a:lvl7pPr>
            <a:lvl8pPr marR="0" lvl="7" algn="r" rtl="0">
              <a:lnSpc>
                <a:spcPct val="100000"/>
              </a:lnSpc>
              <a:spcBef>
                <a:spcPts val="0"/>
              </a:spcBef>
              <a:spcAft>
                <a:spcPts val="0"/>
              </a:spcAft>
              <a:buClr>
                <a:srgbClr val="000000"/>
              </a:buClr>
              <a:buFont typeface="Arial"/>
              <a:buNone/>
              <a:defRPr sz="1000" b="0" i="0" u="none" strike="noStrike" cap="none">
                <a:solidFill>
                  <a:schemeClr val="dk2"/>
                </a:solidFill>
                <a:latin typeface="Arial"/>
                <a:ea typeface="Arial"/>
                <a:cs typeface="Arial"/>
                <a:sym typeface="Arial"/>
              </a:defRPr>
            </a:lvl8pPr>
            <a:lvl9pPr marR="0" lvl="8" algn="r" rtl="0">
              <a:lnSpc>
                <a:spcPct val="100000"/>
              </a:lnSpc>
              <a:spcBef>
                <a:spcPts val="0"/>
              </a:spcBef>
              <a:spcAft>
                <a:spcPts val="0"/>
              </a:spcAft>
              <a:buClr>
                <a:srgbClr val="000000"/>
              </a:buClr>
              <a:buFont typeface="Arial"/>
              <a:buNone/>
              <a:defRPr sz="1000" b="0" i="0" u="none" strike="noStrike" cap="none">
                <a:solidFill>
                  <a:schemeClr val="dk2"/>
                </a:solidFill>
                <a:latin typeface="Arial"/>
                <a:ea typeface="Arial"/>
                <a:cs typeface="Arial"/>
                <a:sym typeface="Arial"/>
              </a:defRPr>
            </a:lvl9pPr>
          </a:lstStyle>
          <a:p>
            <a:fld id="{00000000-1234-1234-1234-123412341234}" type="slidenum">
              <a:rPr lang="en" smtClean="0"/>
              <a:pPr/>
              <a:t>‹#›</a:t>
            </a:fld>
            <a:endParaRPr lang="en" dirty="0"/>
          </a:p>
        </p:txBody>
      </p:sp>
      <p:sp>
        <p:nvSpPr>
          <p:cNvPr id="7" name="Google Shape;14;p3">
            <a:extLst>
              <a:ext uri="{FF2B5EF4-FFF2-40B4-BE49-F238E27FC236}">
                <a16:creationId xmlns="" xmlns:a16="http://schemas.microsoft.com/office/drawing/2014/main" id="{3371A33C-C25E-8445-ACE7-76CF72F323EF}"/>
              </a:ext>
            </a:extLst>
          </p:cNvPr>
          <p:cNvSpPr txBox="1">
            <a:spLocks noGrp="1"/>
          </p:cNvSpPr>
          <p:nvPr>
            <p:ph type="title"/>
          </p:nvPr>
        </p:nvSpPr>
        <p:spPr>
          <a:xfrm>
            <a:off x="265499" y="428927"/>
            <a:ext cx="3957479" cy="443909"/>
          </a:xfrm>
          <a:prstGeom prst="rect">
            <a:avLst/>
          </a:prstGeom>
        </p:spPr>
        <p:txBody>
          <a:bodyPr spcFirstLastPara="1" wrap="square" lIns="91425" tIns="91425" rIns="91425" bIns="91425" anchor="ctr" anchorCtr="0"/>
          <a:lstStyle>
            <a:lvl1pPr lvl="0" algn="l">
              <a:spcBef>
                <a:spcPts val="0"/>
              </a:spcBef>
              <a:spcAft>
                <a:spcPts val="0"/>
              </a:spcAft>
              <a:buSzPts val="3600"/>
              <a:buNone/>
              <a:defRPr sz="1600" b="1">
                <a:solidFill>
                  <a:srgbClr val="243058"/>
                </a:solidFill>
              </a:defRPr>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dirty="0"/>
          </a:p>
        </p:txBody>
      </p:sp>
      <p:sp>
        <p:nvSpPr>
          <p:cNvPr id="8" name="Google Shape;38;p9">
            <a:extLst>
              <a:ext uri="{FF2B5EF4-FFF2-40B4-BE49-F238E27FC236}">
                <a16:creationId xmlns="" xmlns:a16="http://schemas.microsoft.com/office/drawing/2014/main" id="{1D46931D-6A49-8944-8976-F803FFBFE34E}"/>
              </a:ext>
            </a:extLst>
          </p:cNvPr>
          <p:cNvSpPr txBox="1">
            <a:spLocks noGrp="1"/>
          </p:cNvSpPr>
          <p:nvPr>
            <p:ph type="subTitle" idx="1"/>
          </p:nvPr>
        </p:nvSpPr>
        <p:spPr>
          <a:xfrm>
            <a:off x="265499" y="1221924"/>
            <a:ext cx="8581775" cy="517812"/>
          </a:xfrm>
          <a:prstGeom prst="rect">
            <a:avLst/>
          </a:prstGeom>
        </p:spPr>
        <p:txBody>
          <a:bodyPr spcFirstLastPara="1" wrap="square" lIns="91425" tIns="91425" rIns="91425" bIns="91425" anchor="t" anchorCtr="0"/>
          <a:lstStyle>
            <a:lvl1pPr lvl="0" algn="l">
              <a:lnSpc>
                <a:spcPct val="100000"/>
              </a:lnSpc>
              <a:spcBef>
                <a:spcPts val="0"/>
              </a:spcBef>
              <a:spcAft>
                <a:spcPts val="0"/>
              </a:spcAft>
              <a:buSzPts val="2100"/>
              <a:buNone/>
              <a:defRPr sz="1800" b="1">
                <a:solidFill>
                  <a:srgbClr val="243058"/>
                </a:solidFill>
              </a:defRPr>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dirty="0"/>
          </a:p>
        </p:txBody>
      </p:sp>
      <p:sp>
        <p:nvSpPr>
          <p:cNvPr id="9" name="Google Shape;22;p5">
            <a:extLst>
              <a:ext uri="{FF2B5EF4-FFF2-40B4-BE49-F238E27FC236}">
                <a16:creationId xmlns="" xmlns:a16="http://schemas.microsoft.com/office/drawing/2014/main" id="{1EDD6C4C-DBF3-0742-B8B6-55F6FFD9E85A}"/>
              </a:ext>
            </a:extLst>
          </p:cNvPr>
          <p:cNvSpPr txBox="1">
            <a:spLocks noGrp="1"/>
          </p:cNvSpPr>
          <p:nvPr>
            <p:ph type="body" idx="13"/>
          </p:nvPr>
        </p:nvSpPr>
        <p:spPr>
          <a:xfrm>
            <a:off x="265499" y="1876301"/>
            <a:ext cx="8581775" cy="2507925"/>
          </a:xfrm>
          <a:prstGeom prst="rect">
            <a:avLst/>
          </a:prstGeom>
        </p:spPr>
        <p:txBody>
          <a:bodyPr spcFirstLastPara="1" wrap="square" lIns="91425" tIns="91425" rIns="91425" bIns="91425" anchor="t" anchorCtr="0"/>
          <a:lstStyle>
            <a:lvl1pPr marL="139700" lvl="0" indent="0" algn="l">
              <a:spcBef>
                <a:spcPts val="0"/>
              </a:spcBef>
              <a:spcAft>
                <a:spcPts val="0"/>
              </a:spcAft>
              <a:buSzPts val="1400"/>
              <a:buFontTx/>
              <a:buNone/>
              <a:defRPr sz="1050">
                <a:solidFill>
                  <a:srgbClr val="AF1935"/>
                </a:solidFill>
              </a:defRPr>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two columns" userDrawn="1">
  <p:cSld name="TITLE_AND_TWO_COLUMNS">
    <p:spTree>
      <p:nvGrpSpPr>
        <p:cNvPr id="1" name="Shape 20"/>
        <p:cNvGrpSpPr/>
        <p:nvPr/>
      </p:nvGrpSpPr>
      <p:grpSpPr>
        <a:xfrm>
          <a:off x="0" y="0"/>
          <a:ext cx="0" cy="0"/>
          <a:chOff x="0" y="0"/>
          <a:chExt cx="0" cy="0"/>
        </a:xfrm>
      </p:grpSpPr>
      <p:sp>
        <p:nvSpPr>
          <p:cNvPr id="23" name="Google Shape;23;p5"/>
          <p:cNvSpPr txBox="1">
            <a:spLocks noGrp="1"/>
          </p:cNvSpPr>
          <p:nvPr>
            <p:ph type="body" idx="2"/>
          </p:nvPr>
        </p:nvSpPr>
        <p:spPr>
          <a:xfrm>
            <a:off x="4832400" y="1221923"/>
            <a:ext cx="3999900" cy="3162303"/>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050">
                <a:solidFill>
                  <a:srgbClr val="243058"/>
                </a:solidFill>
              </a:defRPr>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dirty="0"/>
          </a:p>
        </p:txBody>
      </p:sp>
      <p:sp>
        <p:nvSpPr>
          <p:cNvPr id="7" name="Google Shape;8;p1">
            <a:extLst>
              <a:ext uri="{FF2B5EF4-FFF2-40B4-BE49-F238E27FC236}">
                <a16:creationId xmlns="" xmlns:a16="http://schemas.microsoft.com/office/drawing/2014/main" id="{D09320DD-D23A-4B45-B7EF-64A95AA1D726}"/>
              </a:ext>
            </a:extLst>
          </p:cNvPr>
          <p:cNvSpPr txBox="1">
            <a:spLocks/>
          </p:cNvSpPr>
          <p:nvPr userDrawn="1"/>
        </p:nvSpPr>
        <p:spPr>
          <a:xfrm>
            <a:off x="4297650" y="4663217"/>
            <a:ext cx="548700" cy="393600"/>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ctr" rtl="0">
              <a:lnSpc>
                <a:spcPct val="100000"/>
              </a:lnSpc>
              <a:spcBef>
                <a:spcPts val="0"/>
              </a:spcBef>
              <a:spcAft>
                <a:spcPts val="0"/>
              </a:spcAft>
              <a:buClr>
                <a:srgbClr val="000000"/>
              </a:buClr>
              <a:buFont typeface="Arial"/>
              <a:buNone/>
              <a:defRPr sz="800" b="0" i="0" u="none" strike="noStrike" cap="none">
                <a:solidFill>
                  <a:srgbClr val="AF1935"/>
                </a:solidFill>
                <a:latin typeface="Arial"/>
                <a:ea typeface="Arial"/>
                <a:cs typeface="Arial"/>
                <a:sym typeface="Arial"/>
              </a:defRPr>
            </a:lvl1pPr>
            <a:lvl2pPr marR="0" lvl="1" algn="r" rtl="0">
              <a:lnSpc>
                <a:spcPct val="100000"/>
              </a:lnSpc>
              <a:spcBef>
                <a:spcPts val="0"/>
              </a:spcBef>
              <a:spcAft>
                <a:spcPts val="0"/>
              </a:spcAft>
              <a:buClr>
                <a:srgbClr val="000000"/>
              </a:buClr>
              <a:buFont typeface="Arial"/>
              <a:buNone/>
              <a:defRPr sz="1000" b="0" i="0" u="none" strike="noStrike" cap="none">
                <a:solidFill>
                  <a:schemeClr val="dk2"/>
                </a:solidFill>
                <a:latin typeface="Arial"/>
                <a:ea typeface="Arial"/>
                <a:cs typeface="Arial"/>
                <a:sym typeface="Arial"/>
              </a:defRPr>
            </a:lvl2pPr>
            <a:lvl3pPr marR="0" lvl="2" algn="r" rtl="0">
              <a:lnSpc>
                <a:spcPct val="100000"/>
              </a:lnSpc>
              <a:spcBef>
                <a:spcPts val="0"/>
              </a:spcBef>
              <a:spcAft>
                <a:spcPts val="0"/>
              </a:spcAft>
              <a:buClr>
                <a:srgbClr val="000000"/>
              </a:buClr>
              <a:buFont typeface="Arial"/>
              <a:buNone/>
              <a:defRPr sz="1000" b="0" i="0" u="none" strike="noStrike" cap="none">
                <a:solidFill>
                  <a:schemeClr val="dk2"/>
                </a:solidFill>
                <a:latin typeface="Arial"/>
                <a:ea typeface="Arial"/>
                <a:cs typeface="Arial"/>
                <a:sym typeface="Arial"/>
              </a:defRPr>
            </a:lvl3pPr>
            <a:lvl4pPr marR="0" lvl="3" algn="r" rtl="0">
              <a:lnSpc>
                <a:spcPct val="100000"/>
              </a:lnSpc>
              <a:spcBef>
                <a:spcPts val="0"/>
              </a:spcBef>
              <a:spcAft>
                <a:spcPts val="0"/>
              </a:spcAft>
              <a:buClr>
                <a:srgbClr val="000000"/>
              </a:buClr>
              <a:buFont typeface="Arial"/>
              <a:buNone/>
              <a:defRPr sz="1000" b="0" i="0" u="none" strike="noStrike" cap="none">
                <a:solidFill>
                  <a:schemeClr val="dk2"/>
                </a:solidFill>
                <a:latin typeface="Arial"/>
                <a:ea typeface="Arial"/>
                <a:cs typeface="Arial"/>
                <a:sym typeface="Arial"/>
              </a:defRPr>
            </a:lvl4pPr>
            <a:lvl5pPr marR="0" lvl="4" algn="r" rtl="0">
              <a:lnSpc>
                <a:spcPct val="100000"/>
              </a:lnSpc>
              <a:spcBef>
                <a:spcPts val="0"/>
              </a:spcBef>
              <a:spcAft>
                <a:spcPts val="0"/>
              </a:spcAft>
              <a:buClr>
                <a:srgbClr val="000000"/>
              </a:buClr>
              <a:buFont typeface="Arial"/>
              <a:buNone/>
              <a:defRPr sz="1000" b="0" i="0" u="none" strike="noStrike" cap="none">
                <a:solidFill>
                  <a:schemeClr val="dk2"/>
                </a:solidFill>
                <a:latin typeface="Arial"/>
                <a:ea typeface="Arial"/>
                <a:cs typeface="Arial"/>
                <a:sym typeface="Arial"/>
              </a:defRPr>
            </a:lvl5pPr>
            <a:lvl6pPr marR="0" lvl="5" algn="r" rtl="0">
              <a:lnSpc>
                <a:spcPct val="100000"/>
              </a:lnSpc>
              <a:spcBef>
                <a:spcPts val="0"/>
              </a:spcBef>
              <a:spcAft>
                <a:spcPts val="0"/>
              </a:spcAft>
              <a:buClr>
                <a:srgbClr val="000000"/>
              </a:buClr>
              <a:buFont typeface="Arial"/>
              <a:buNone/>
              <a:defRPr sz="1000" b="0" i="0" u="none" strike="noStrike" cap="none">
                <a:solidFill>
                  <a:schemeClr val="dk2"/>
                </a:solidFill>
                <a:latin typeface="Arial"/>
                <a:ea typeface="Arial"/>
                <a:cs typeface="Arial"/>
                <a:sym typeface="Arial"/>
              </a:defRPr>
            </a:lvl6pPr>
            <a:lvl7pPr marR="0" lvl="6" algn="r" rtl="0">
              <a:lnSpc>
                <a:spcPct val="100000"/>
              </a:lnSpc>
              <a:spcBef>
                <a:spcPts val="0"/>
              </a:spcBef>
              <a:spcAft>
                <a:spcPts val="0"/>
              </a:spcAft>
              <a:buClr>
                <a:srgbClr val="000000"/>
              </a:buClr>
              <a:buFont typeface="Arial"/>
              <a:buNone/>
              <a:defRPr sz="1000" b="0" i="0" u="none" strike="noStrike" cap="none">
                <a:solidFill>
                  <a:schemeClr val="dk2"/>
                </a:solidFill>
                <a:latin typeface="Arial"/>
                <a:ea typeface="Arial"/>
                <a:cs typeface="Arial"/>
                <a:sym typeface="Arial"/>
              </a:defRPr>
            </a:lvl7pPr>
            <a:lvl8pPr marR="0" lvl="7" algn="r" rtl="0">
              <a:lnSpc>
                <a:spcPct val="100000"/>
              </a:lnSpc>
              <a:spcBef>
                <a:spcPts val="0"/>
              </a:spcBef>
              <a:spcAft>
                <a:spcPts val="0"/>
              </a:spcAft>
              <a:buClr>
                <a:srgbClr val="000000"/>
              </a:buClr>
              <a:buFont typeface="Arial"/>
              <a:buNone/>
              <a:defRPr sz="1000" b="0" i="0" u="none" strike="noStrike" cap="none">
                <a:solidFill>
                  <a:schemeClr val="dk2"/>
                </a:solidFill>
                <a:latin typeface="Arial"/>
                <a:ea typeface="Arial"/>
                <a:cs typeface="Arial"/>
                <a:sym typeface="Arial"/>
              </a:defRPr>
            </a:lvl8pPr>
            <a:lvl9pPr marR="0" lvl="8" algn="r" rtl="0">
              <a:lnSpc>
                <a:spcPct val="100000"/>
              </a:lnSpc>
              <a:spcBef>
                <a:spcPts val="0"/>
              </a:spcBef>
              <a:spcAft>
                <a:spcPts val="0"/>
              </a:spcAft>
              <a:buClr>
                <a:srgbClr val="000000"/>
              </a:buClr>
              <a:buFont typeface="Arial"/>
              <a:buNone/>
              <a:defRPr sz="1000" b="0" i="0" u="none" strike="noStrike" cap="none">
                <a:solidFill>
                  <a:schemeClr val="dk2"/>
                </a:solidFill>
                <a:latin typeface="Arial"/>
                <a:ea typeface="Arial"/>
                <a:cs typeface="Arial"/>
                <a:sym typeface="Arial"/>
              </a:defRPr>
            </a:lvl9pPr>
          </a:lstStyle>
          <a:p>
            <a:fld id="{00000000-1234-1234-1234-123412341234}" type="slidenum">
              <a:rPr lang="en" smtClean="0"/>
              <a:pPr/>
              <a:t>‹#›</a:t>
            </a:fld>
            <a:endParaRPr lang="en" dirty="0"/>
          </a:p>
        </p:txBody>
      </p:sp>
      <p:sp>
        <p:nvSpPr>
          <p:cNvPr id="8" name="Google Shape;14;p3">
            <a:extLst>
              <a:ext uri="{FF2B5EF4-FFF2-40B4-BE49-F238E27FC236}">
                <a16:creationId xmlns="" xmlns:a16="http://schemas.microsoft.com/office/drawing/2014/main" id="{3214B505-257C-D846-82E7-ED2DC75464FC}"/>
              </a:ext>
            </a:extLst>
          </p:cNvPr>
          <p:cNvSpPr txBox="1">
            <a:spLocks noGrp="1"/>
          </p:cNvSpPr>
          <p:nvPr>
            <p:ph type="title"/>
          </p:nvPr>
        </p:nvSpPr>
        <p:spPr>
          <a:xfrm>
            <a:off x="265499" y="428927"/>
            <a:ext cx="3957479" cy="443909"/>
          </a:xfrm>
          <a:prstGeom prst="rect">
            <a:avLst/>
          </a:prstGeom>
        </p:spPr>
        <p:txBody>
          <a:bodyPr spcFirstLastPara="1" wrap="square" lIns="91425" tIns="91425" rIns="91425" bIns="91425" anchor="ctr" anchorCtr="0"/>
          <a:lstStyle>
            <a:lvl1pPr lvl="0" algn="l">
              <a:spcBef>
                <a:spcPts val="0"/>
              </a:spcBef>
              <a:spcAft>
                <a:spcPts val="0"/>
              </a:spcAft>
              <a:buSzPts val="3600"/>
              <a:buNone/>
              <a:defRPr sz="1600" b="1">
                <a:solidFill>
                  <a:srgbClr val="243058"/>
                </a:solidFill>
              </a:defRPr>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dirty="0"/>
          </a:p>
        </p:txBody>
      </p:sp>
      <p:sp>
        <p:nvSpPr>
          <p:cNvPr id="9" name="Google Shape;38;p9">
            <a:extLst>
              <a:ext uri="{FF2B5EF4-FFF2-40B4-BE49-F238E27FC236}">
                <a16:creationId xmlns="" xmlns:a16="http://schemas.microsoft.com/office/drawing/2014/main" id="{3011C1F0-21C0-A54E-9B13-87F0EA636C36}"/>
              </a:ext>
            </a:extLst>
          </p:cNvPr>
          <p:cNvSpPr txBox="1">
            <a:spLocks noGrp="1"/>
          </p:cNvSpPr>
          <p:nvPr>
            <p:ph type="subTitle" idx="1"/>
          </p:nvPr>
        </p:nvSpPr>
        <p:spPr>
          <a:xfrm>
            <a:off x="265499" y="1221924"/>
            <a:ext cx="4466817" cy="517812"/>
          </a:xfrm>
          <a:prstGeom prst="rect">
            <a:avLst/>
          </a:prstGeom>
        </p:spPr>
        <p:txBody>
          <a:bodyPr spcFirstLastPara="1" wrap="square" lIns="91425" tIns="91425" rIns="91425" bIns="91425" anchor="t" anchorCtr="0"/>
          <a:lstStyle>
            <a:lvl1pPr lvl="0" algn="l">
              <a:lnSpc>
                <a:spcPct val="100000"/>
              </a:lnSpc>
              <a:spcBef>
                <a:spcPts val="0"/>
              </a:spcBef>
              <a:spcAft>
                <a:spcPts val="0"/>
              </a:spcAft>
              <a:buSzPts val="2100"/>
              <a:buNone/>
              <a:defRPr sz="1200">
                <a:solidFill>
                  <a:srgbClr val="243058"/>
                </a:solidFill>
              </a:defRPr>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dirty="0"/>
          </a:p>
        </p:txBody>
      </p:sp>
      <p:sp>
        <p:nvSpPr>
          <p:cNvPr id="10" name="Google Shape;22;p5">
            <a:extLst>
              <a:ext uri="{FF2B5EF4-FFF2-40B4-BE49-F238E27FC236}">
                <a16:creationId xmlns="" xmlns:a16="http://schemas.microsoft.com/office/drawing/2014/main" id="{C9E1D34E-B568-6240-9E59-96CF2E0E7085}"/>
              </a:ext>
            </a:extLst>
          </p:cNvPr>
          <p:cNvSpPr txBox="1">
            <a:spLocks noGrp="1"/>
          </p:cNvSpPr>
          <p:nvPr>
            <p:ph type="body" idx="13"/>
          </p:nvPr>
        </p:nvSpPr>
        <p:spPr>
          <a:xfrm>
            <a:off x="265499" y="1876301"/>
            <a:ext cx="4466817" cy="2507925"/>
          </a:xfrm>
          <a:prstGeom prst="rect">
            <a:avLst/>
          </a:prstGeom>
        </p:spPr>
        <p:txBody>
          <a:bodyPr spcFirstLastPara="1" wrap="square" lIns="91425" tIns="91425" rIns="91425" bIns="91425" anchor="t" anchorCtr="0"/>
          <a:lstStyle>
            <a:lvl1pPr marL="139700" lvl="0" indent="0" algn="l">
              <a:spcBef>
                <a:spcPts val="0"/>
              </a:spcBef>
              <a:spcAft>
                <a:spcPts val="0"/>
              </a:spcAft>
              <a:buSzPts val="1400"/>
              <a:buFontTx/>
              <a:buNone/>
              <a:defRPr sz="1050">
                <a:solidFill>
                  <a:srgbClr val="AF1935"/>
                </a:solidFill>
              </a:defRPr>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jp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pic>
        <p:nvPicPr>
          <p:cNvPr id="3" name="Picture 2">
            <a:extLst>
              <a:ext uri="{FF2B5EF4-FFF2-40B4-BE49-F238E27FC236}">
                <a16:creationId xmlns="" xmlns:a16="http://schemas.microsoft.com/office/drawing/2014/main" id="{F0027D93-BCD9-B048-9544-0F34A571154A}"/>
              </a:ext>
            </a:extLst>
          </p:cNvPr>
          <p:cNvPicPr>
            <a:picLocks noChangeAspect="1"/>
          </p:cNvPicPr>
          <p:nvPr userDrawn="1"/>
        </p:nvPicPr>
        <p:blipFill>
          <a:blip r:embed="rId5"/>
          <a:srcRect/>
          <a:stretch/>
        </p:blipFill>
        <p:spPr>
          <a:xfrm>
            <a:off x="0" y="0"/>
            <a:ext cx="9144000" cy="5143500"/>
          </a:xfrm>
          <a:prstGeom prst="rect">
            <a:avLst/>
          </a:prstGeom>
        </p:spPr>
      </p:pic>
      <p:sp>
        <p:nvSpPr>
          <p:cNvPr id="8" name="Google Shape;8;p1"/>
          <p:cNvSpPr txBox="1">
            <a:spLocks noGrp="1"/>
          </p:cNvSpPr>
          <p:nvPr>
            <p:ph type="sldNum" idx="12"/>
          </p:nvPr>
        </p:nvSpPr>
        <p:spPr>
          <a:xfrm>
            <a:off x="4297650" y="4663217"/>
            <a:ext cx="548700" cy="393600"/>
          </a:xfrm>
          <a:prstGeom prst="rect">
            <a:avLst/>
          </a:prstGeom>
          <a:noFill/>
          <a:ln>
            <a:noFill/>
          </a:ln>
        </p:spPr>
        <p:txBody>
          <a:bodyPr spcFirstLastPara="1" wrap="square" lIns="91425" tIns="91425" rIns="91425" bIns="91425" anchor="ctr" anchorCtr="0">
            <a:noAutofit/>
          </a:bodyPr>
          <a:lstStyle>
            <a:lvl1pPr lvl="0" algn="ctr">
              <a:buNone/>
              <a:defRPr sz="800">
                <a:solidFill>
                  <a:srgbClr val="AF1935"/>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fld id="{00000000-1234-1234-1234-123412341234}" type="slidenum">
              <a:rPr lang="en" smtClean="0"/>
              <a:pPr/>
              <a:t>‹#›</a:t>
            </a:fld>
            <a:endParaRPr lang="en" dirty="0"/>
          </a:p>
        </p:txBody>
      </p:sp>
    </p:spTree>
  </p:cSld>
  <p:clrMap bg1="lt1" tx1="dk1" bg2="dk2" tx2="lt2" accent1="accent1" accent2="accent2" accent3="accent3" accent4="accent4" accent5="accent5" accent6="accent6" hlink="hlink" folHlink="folHlink"/>
  <p:sldLayoutIdLst>
    <p:sldLayoutId id="2147483648" r:id="rId1"/>
    <p:sldLayoutId id="2147483650" r:id="rId2"/>
    <p:sldLayoutId id="2147483651" r:id="rId3"/>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png"/></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Google Shape;10;p2">
            <a:extLst>
              <a:ext uri="{FF2B5EF4-FFF2-40B4-BE49-F238E27FC236}">
                <a16:creationId xmlns="" xmlns:a16="http://schemas.microsoft.com/office/drawing/2014/main" id="{41060ECF-DCBC-0D4C-8E56-BC49848B3BC6}"/>
              </a:ext>
            </a:extLst>
          </p:cNvPr>
          <p:cNvSpPr txBox="1">
            <a:spLocks/>
          </p:cNvSpPr>
          <p:nvPr/>
        </p:nvSpPr>
        <p:spPr>
          <a:xfrm>
            <a:off x="262105" y="1791562"/>
            <a:ext cx="3844555" cy="513776"/>
          </a:xfrm>
          <a:prstGeom prst="rect">
            <a:avLst/>
          </a:prstGeom>
        </p:spPr>
        <p:txBody>
          <a:bodyPr spcFirstLastPara="1" wrap="square" lIns="91425" tIns="91425" rIns="91425" bIns="91425" anchor="ctr" anchorCtr="0"/>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SzPts val="5200"/>
              <a:buFont typeface="Arial"/>
              <a:buNone/>
              <a:defRPr sz="1200" b="1" i="0" u="none" strike="noStrike" cap="none">
                <a:solidFill>
                  <a:schemeClr val="bg1"/>
                </a:solidFill>
                <a:latin typeface="Arial"/>
                <a:ea typeface="Arial"/>
                <a:cs typeface="Arial"/>
                <a:sym typeface="Arial"/>
              </a:defRPr>
            </a:lvl1pPr>
            <a:lvl2pPr marR="0" lvl="1" algn="ctr" rtl="0">
              <a:lnSpc>
                <a:spcPct val="100000"/>
              </a:lnSpc>
              <a:spcBef>
                <a:spcPts val="0"/>
              </a:spcBef>
              <a:spcAft>
                <a:spcPts val="0"/>
              </a:spcAft>
              <a:buClr>
                <a:srgbClr val="000000"/>
              </a:buClr>
              <a:buSzPts val="5200"/>
              <a:buFont typeface="Arial"/>
              <a:buNone/>
              <a:defRPr sz="5200" b="0" i="0" u="none" strike="noStrike" cap="none">
                <a:solidFill>
                  <a:srgbClr val="000000"/>
                </a:solidFill>
                <a:latin typeface="Arial"/>
                <a:ea typeface="Arial"/>
                <a:cs typeface="Arial"/>
                <a:sym typeface="Arial"/>
              </a:defRPr>
            </a:lvl2pPr>
            <a:lvl3pPr marR="0" lvl="2" algn="ctr" rtl="0">
              <a:lnSpc>
                <a:spcPct val="100000"/>
              </a:lnSpc>
              <a:spcBef>
                <a:spcPts val="0"/>
              </a:spcBef>
              <a:spcAft>
                <a:spcPts val="0"/>
              </a:spcAft>
              <a:buClr>
                <a:srgbClr val="000000"/>
              </a:buClr>
              <a:buSzPts val="5200"/>
              <a:buFont typeface="Arial"/>
              <a:buNone/>
              <a:defRPr sz="5200" b="0" i="0" u="none" strike="noStrike" cap="none">
                <a:solidFill>
                  <a:srgbClr val="000000"/>
                </a:solidFill>
                <a:latin typeface="Arial"/>
                <a:ea typeface="Arial"/>
                <a:cs typeface="Arial"/>
                <a:sym typeface="Arial"/>
              </a:defRPr>
            </a:lvl3pPr>
            <a:lvl4pPr marR="0" lvl="3" algn="ctr" rtl="0">
              <a:lnSpc>
                <a:spcPct val="100000"/>
              </a:lnSpc>
              <a:spcBef>
                <a:spcPts val="0"/>
              </a:spcBef>
              <a:spcAft>
                <a:spcPts val="0"/>
              </a:spcAft>
              <a:buClr>
                <a:srgbClr val="000000"/>
              </a:buClr>
              <a:buSzPts val="5200"/>
              <a:buFont typeface="Arial"/>
              <a:buNone/>
              <a:defRPr sz="5200" b="0" i="0" u="none" strike="noStrike" cap="none">
                <a:solidFill>
                  <a:srgbClr val="000000"/>
                </a:solidFill>
                <a:latin typeface="Arial"/>
                <a:ea typeface="Arial"/>
                <a:cs typeface="Arial"/>
                <a:sym typeface="Arial"/>
              </a:defRPr>
            </a:lvl4pPr>
            <a:lvl5pPr marR="0" lvl="4" algn="ctr" rtl="0">
              <a:lnSpc>
                <a:spcPct val="100000"/>
              </a:lnSpc>
              <a:spcBef>
                <a:spcPts val="0"/>
              </a:spcBef>
              <a:spcAft>
                <a:spcPts val="0"/>
              </a:spcAft>
              <a:buClr>
                <a:srgbClr val="000000"/>
              </a:buClr>
              <a:buSzPts val="5200"/>
              <a:buFont typeface="Arial"/>
              <a:buNone/>
              <a:defRPr sz="5200" b="0" i="0" u="none" strike="noStrike" cap="none">
                <a:solidFill>
                  <a:srgbClr val="000000"/>
                </a:solidFill>
                <a:latin typeface="Arial"/>
                <a:ea typeface="Arial"/>
                <a:cs typeface="Arial"/>
                <a:sym typeface="Arial"/>
              </a:defRPr>
            </a:lvl5pPr>
            <a:lvl6pPr marR="0" lvl="5" algn="ctr" rtl="0">
              <a:lnSpc>
                <a:spcPct val="100000"/>
              </a:lnSpc>
              <a:spcBef>
                <a:spcPts val="0"/>
              </a:spcBef>
              <a:spcAft>
                <a:spcPts val="0"/>
              </a:spcAft>
              <a:buClr>
                <a:srgbClr val="000000"/>
              </a:buClr>
              <a:buSzPts val="5200"/>
              <a:buFont typeface="Arial"/>
              <a:buNone/>
              <a:defRPr sz="5200" b="0" i="0" u="none" strike="noStrike" cap="none">
                <a:solidFill>
                  <a:srgbClr val="000000"/>
                </a:solidFill>
                <a:latin typeface="Arial"/>
                <a:ea typeface="Arial"/>
                <a:cs typeface="Arial"/>
                <a:sym typeface="Arial"/>
              </a:defRPr>
            </a:lvl6pPr>
            <a:lvl7pPr marR="0" lvl="6" algn="ctr" rtl="0">
              <a:lnSpc>
                <a:spcPct val="100000"/>
              </a:lnSpc>
              <a:spcBef>
                <a:spcPts val="0"/>
              </a:spcBef>
              <a:spcAft>
                <a:spcPts val="0"/>
              </a:spcAft>
              <a:buClr>
                <a:srgbClr val="000000"/>
              </a:buClr>
              <a:buSzPts val="5200"/>
              <a:buFont typeface="Arial"/>
              <a:buNone/>
              <a:defRPr sz="5200" b="0" i="0" u="none" strike="noStrike" cap="none">
                <a:solidFill>
                  <a:srgbClr val="000000"/>
                </a:solidFill>
                <a:latin typeface="Arial"/>
                <a:ea typeface="Arial"/>
                <a:cs typeface="Arial"/>
                <a:sym typeface="Arial"/>
              </a:defRPr>
            </a:lvl7pPr>
            <a:lvl8pPr marR="0" lvl="7" algn="ctr" rtl="0">
              <a:lnSpc>
                <a:spcPct val="100000"/>
              </a:lnSpc>
              <a:spcBef>
                <a:spcPts val="0"/>
              </a:spcBef>
              <a:spcAft>
                <a:spcPts val="0"/>
              </a:spcAft>
              <a:buClr>
                <a:srgbClr val="000000"/>
              </a:buClr>
              <a:buSzPts val="5200"/>
              <a:buFont typeface="Arial"/>
              <a:buNone/>
              <a:defRPr sz="5200" b="0" i="0" u="none" strike="noStrike" cap="none">
                <a:solidFill>
                  <a:srgbClr val="000000"/>
                </a:solidFill>
                <a:latin typeface="Arial"/>
                <a:ea typeface="Arial"/>
                <a:cs typeface="Arial"/>
                <a:sym typeface="Arial"/>
              </a:defRPr>
            </a:lvl8pPr>
            <a:lvl9pPr marR="0" lvl="8" algn="ctr" rtl="0">
              <a:lnSpc>
                <a:spcPct val="100000"/>
              </a:lnSpc>
              <a:spcBef>
                <a:spcPts val="0"/>
              </a:spcBef>
              <a:spcAft>
                <a:spcPts val="0"/>
              </a:spcAft>
              <a:buClr>
                <a:srgbClr val="000000"/>
              </a:buClr>
              <a:buSzPts val="5200"/>
              <a:buFont typeface="Arial"/>
              <a:buNone/>
              <a:defRPr sz="5200" b="0" i="0" u="none" strike="noStrike" cap="none">
                <a:solidFill>
                  <a:srgbClr val="000000"/>
                </a:solidFill>
                <a:latin typeface="Arial"/>
                <a:ea typeface="Arial"/>
                <a:cs typeface="Arial"/>
                <a:sym typeface="Arial"/>
              </a:defRPr>
            </a:lvl9pPr>
          </a:lstStyle>
          <a:p>
            <a:r>
              <a:rPr lang="en-US" sz="1400" dirty="0" smtClean="0"/>
              <a:t>SAN DIEGO FOUNDATION</a:t>
            </a:r>
            <a:endParaRPr lang="en-US" sz="1400" dirty="0"/>
          </a:p>
        </p:txBody>
      </p:sp>
      <p:sp>
        <p:nvSpPr>
          <p:cNvPr id="13" name="Google Shape;10;p2">
            <a:extLst>
              <a:ext uri="{FF2B5EF4-FFF2-40B4-BE49-F238E27FC236}">
                <a16:creationId xmlns="" xmlns:a16="http://schemas.microsoft.com/office/drawing/2014/main" id="{4C39AB64-5496-E74E-B6D0-4B7D309C2896}"/>
              </a:ext>
            </a:extLst>
          </p:cNvPr>
          <p:cNvSpPr txBox="1">
            <a:spLocks/>
          </p:cNvSpPr>
          <p:nvPr/>
        </p:nvSpPr>
        <p:spPr>
          <a:xfrm>
            <a:off x="262106" y="796696"/>
            <a:ext cx="4622352" cy="932106"/>
          </a:xfrm>
          <a:prstGeom prst="rect">
            <a:avLst/>
          </a:prstGeom>
        </p:spPr>
        <p:txBody>
          <a:bodyPr spcFirstLastPara="1" wrap="square" lIns="91425" tIns="91425" rIns="91425" bIns="91425" anchor="ctr" anchorCtr="0"/>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SzPts val="5200"/>
              <a:buFont typeface="Arial"/>
              <a:buNone/>
              <a:defRPr sz="2000" b="1" i="0" u="none" strike="noStrike" cap="none">
                <a:solidFill>
                  <a:schemeClr val="bg1"/>
                </a:solidFill>
                <a:latin typeface="Arial"/>
                <a:ea typeface="Arial"/>
                <a:cs typeface="Arial"/>
                <a:sym typeface="Arial"/>
              </a:defRPr>
            </a:lvl1pPr>
            <a:lvl2pPr marR="0" lvl="1" algn="ctr" rtl="0">
              <a:lnSpc>
                <a:spcPct val="100000"/>
              </a:lnSpc>
              <a:spcBef>
                <a:spcPts val="0"/>
              </a:spcBef>
              <a:spcAft>
                <a:spcPts val="0"/>
              </a:spcAft>
              <a:buClr>
                <a:srgbClr val="000000"/>
              </a:buClr>
              <a:buSzPts val="5200"/>
              <a:buFont typeface="Arial"/>
              <a:buNone/>
              <a:defRPr sz="5200" b="0" i="0" u="none" strike="noStrike" cap="none">
                <a:solidFill>
                  <a:srgbClr val="000000"/>
                </a:solidFill>
                <a:latin typeface="Arial"/>
                <a:ea typeface="Arial"/>
                <a:cs typeface="Arial"/>
                <a:sym typeface="Arial"/>
              </a:defRPr>
            </a:lvl2pPr>
            <a:lvl3pPr marR="0" lvl="2" algn="ctr" rtl="0">
              <a:lnSpc>
                <a:spcPct val="100000"/>
              </a:lnSpc>
              <a:spcBef>
                <a:spcPts val="0"/>
              </a:spcBef>
              <a:spcAft>
                <a:spcPts val="0"/>
              </a:spcAft>
              <a:buClr>
                <a:srgbClr val="000000"/>
              </a:buClr>
              <a:buSzPts val="5200"/>
              <a:buFont typeface="Arial"/>
              <a:buNone/>
              <a:defRPr sz="5200" b="0" i="0" u="none" strike="noStrike" cap="none">
                <a:solidFill>
                  <a:srgbClr val="000000"/>
                </a:solidFill>
                <a:latin typeface="Arial"/>
                <a:ea typeface="Arial"/>
                <a:cs typeface="Arial"/>
                <a:sym typeface="Arial"/>
              </a:defRPr>
            </a:lvl3pPr>
            <a:lvl4pPr marR="0" lvl="3" algn="ctr" rtl="0">
              <a:lnSpc>
                <a:spcPct val="100000"/>
              </a:lnSpc>
              <a:spcBef>
                <a:spcPts val="0"/>
              </a:spcBef>
              <a:spcAft>
                <a:spcPts val="0"/>
              </a:spcAft>
              <a:buClr>
                <a:srgbClr val="000000"/>
              </a:buClr>
              <a:buSzPts val="5200"/>
              <a:buFont typeface="Arial"/>
              <a:buNone/>
              <a:defRPr sz="5200" b="0" i="0" u="none" strike="noStrike" cap="none">
                <a:solidFill>
                  <a:srgbClr val="000000"/>
                </a:solidFill>
                <a:latin typeface="Arial"/>
                <a:ea typeface="Arial"/>
                <a:cs typeface="Arial"/>
                <a:sym typeface="Arial"/>
              </a:defRPr>
            </a:lvl4pPr>
            <a:lvl5pPr marR="0" lvl="4" algn="ctr" rtl="0">
              <a:lnSpc>
                <a:spcPct val="100000"/>
              </a:lnSpc>
              <a:spcBef>
                <a:spcPts val="0"/>
              </a:spcBef>
              <a:spcAft>
                <a:spcPts val="0"/>
              </a:spcAft>
              <a:buClr>
                <a:srgbClr val="000000"/>
              </a:buClr>
              <a:buSzPts val="5200"/>
              <a:buFont typeface="Arial"/>
              <a:buNone/>
              <a:defRPr sz="5200" b="0" i="0" u="none" strike="noStrike" cap="none">
                <a:solidFill>
                  <a:srgbClr val="000000"/>
                </a:solidFill>
                <a:latin typeface="Arial"/>
                <a:ea typeface="Arial"/>
                <a:cs typeface="Arial"/>
                <a:sym typeface="Arial"/>
              </a:defRPr>
            </a:lvl5pPr>
            <a:lvl6pPr marR="0" lvl="5" algn="ctr" rtl="0">
              <a:lnSpc>
                <a:spcPct val="100000"/>
              </a:lnSpc>
              <a:spcBef>
                <a:spcPts val="0"/>
              </a:spcBef>
              <a:spcAft>
                <a:spcPts val="0"/>
              </a:spcAft>
              <a:buClr>
                <a:srgbClr val="000000"/>
              </a:buClr>
              <a:buSzPts val="5200"/>
              <a:buFont typeface="Arial"/>
              <a:buNone/>
              <a:defRPr sz="5200" b="0" i="0" u="none" strike="noStrike" cap="none">
                <a:solidFill>
                  <a:srgbClr val="000000"/>
                </a:solidFill>
                <a:latin typeface="Arial"/>
                <a:ea typeface="Arial"/>
                <a:cs typeface="Arial"/>
                <a:sym typeface="Arial"/>
              </a:defRPr>
            </a:lvl6pPr>
            <a:lvl7pPr marR="0" lvl="6" algn="ctr" rtl="0">
              <a:lnSpc>
                <a:spcPct val="100000"/>
              </a:lnSpc>
              <a:spcBef>
                <a:spcPts val="0"/>
              </a:spcBef>
              <a:spcAft>
                <a:spcPts val="0"/>
              </a:spcAft>
              <a:buClr>
                <a:srgbClr val="000000"/>
              </a:buClr>
              <a:buSzPts val="5200"/>
              <a:buFont typeface="Arial"/>
              <a:buNone/>
              <a:defRPr sz="5200" b="0" i="0" u="none" strike="noStrike" cap="none">
                <a:solidFill>
                  <a:srgbClr val="000000"/>
                </a:solidFill>
                <a:latin typeface="Arial"/>
                <a:ea typeface="Arial"/>
                <a:cs typeface="Arial"/>
                <a:sym typeface="Arial"/>
              </a:defRPr>
            </a:lvl7pPr>
            <a:lvl8pPr marR="0" lvl="7" algn="ctr" rtl="0">
              <a:lnSpc>
                <a:spcPct val="100000"/>
              </a:lnSpc>
              <a:spcBef>
                <a:spcPts val="0"/>
              </a:spcBef>
              <a:spcAft>
                <a:spcPts val="0"/>
              </a:spcAft>
              <a:buClr>
                <a:srgbClr val="000000"/>
              </a:buClr>
              <a:buSzPts val="5200"/>
              <a:buFont typeface="Arial"/>
              <a:buNone/>
              <a:defRPr sz="5200" b="0" i="0" u="none" strike="noStrike" cap="none">
                <a:solidFill>
                  <a:srgbClr val="000000"/>
                </a:solidFill>
                <a:latin typeface="Arial"/>
                <a:ea typeface="Arial"/>
                <a:cs typeface="Arial"/>
                <a:sym typeface="Arial"/>
              </a:defRPr>
            </a:lvl8pPr>
            <a:lvl9pPr marR="0" lvl="8" algn="ctr" rtl="0">
              <a:lnSpc>
                <a:spcPct val="100000"/>
              </a:lnSpc>
              <a:spcBef>
                <a:spcPts val="0"/>
              </a:spcBef>
              <a:spcAft>
                <a:spcPts val="0"/>
              </a:spcAft>
              <a:buClr>
                <a:srgbClr val="000000"/>
              </a:buClr>
              <a:buSzPts val="5200"/>
              <a:buFont typeface="Arial"/>
              <a:buNone/>
              <a:defRPr sz="5200" b="0" i="0" u="none" strike="noStrike" cap="none">
                <a:solidFill>
                  <a:srgbClr val="000000"/>
                </a:solidFill>
                <a:latin typeface="Arial"/>
                <a:ea typeface="Arial"/>
                <a:cs typeface="Arial"/>
                <a:sym typeface="Arial"/>
              </a:defRPr>
            </a:lvl9pPr>
          </a:lstStyle>
          <a:p>
            <a:r>
              <a:rPr lang="en-US" sz="3200" dirty="0"/>
              <a:t>Stakeholders Working Committee Meeting</a:t>
            </a:r>
          </a:p>
        </p:txBody>
      </p:sp>
      <p:grpSp>
        <p:nvGrpSpPr>
          <p:cNvPr id="2" name="Group 1">
            <a:extLst>
              <a:ext uri="{FF2B5EF4-FFF2-40B4-BE49-F238E27FC236}">
                <a16:creationId xmlns="" xmlns:a16="http://schemas.microsoft.com/office/drawing/2014/main" id="{C0260A3D-03A7-A445-B903-D7D92794C20C}"/>
              </a:ext>
            </a:extLst>
          </p:cNvPr>
          <p:cNvGrpSpPr/>
          <p:nvPr/>
        </p:nvGrpSpPr>
        <p:grpSpPr>
          <a:xfrm>
            <a:off x="3217852" y="4000611"/>
            <a:ext cx="3000074" cy="372130"/>
            <a:chOff x="-227802" y="3296776"/>
            <a:chExt cx="3000074" cy="372130"/>
          </a:xfrm>
        </p:grpSpPr>
        <p:sp>
          <p:nvSpPr>
            <p:cNvPr id="15" name="Google Shape;11;p2">
              <a:extLst>
                <a:ext uri="{FF2B5EF4-FFF2-40B4-BE49-F238E27FC236}">
                  <a16:creationId xmlns="" xmlns:a16="http://schemas.microsoft.com/office/drawing/2014/main" id="{66A61B7E-080F-D140-A3D6-DD58E9F1BCE0}"/>
                </a:ext>
              </a:extLst>
            </p:cNvPr>
            <p:cNvSpPr txBox="1">
              <a:spLocks/>
            </p:cNvSpPr>
            <p:nvPr/>
          </p:nvSpPr>
          <p:spPr>
            <a:xfrm>
              <a:off x="465113" y="3337821"/>
              <a:ext cx="1843366" cy="305148"/>
            </a:xfrm>
            <a:prstGeom prst="rect">
              <a:avLst/>
            </a:prstGeom>
          </p:spPr>
          <p:txBody>
            <a:bodyPr spcFirstLastPara="1" wrap="square" lIns="91425" tIns="91425" rIns="91425" bIns="91425" anchor="ctr" anchorCtr="0"/>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SzPts val="2800"/>
                <a:buFont typeface="Arial"/>
                <a:buNone/>
                <a:defRPr sz="1200" b="0" i="0" u="none" strike="noStrike" cap="none">
                  <a:solidFill>
                    <a:schemeClr val="bg1"/>
                  </a:solidFill>
                  <a:latin typeface="Arial"/>
                  <a:ea typeface="Arial"/>
                  <a:cs typeface="Arial"/>
                  <a:sym typeface="Arial"/>
                </a:defRPr>
              </a:lvl1pPr>
              <a:lvl2pPr marR="0" lvl="1" algn="ctr" rtl="0">
                <a:lnSpc>
                  <a:spcPct val="100000"/>
                </a:lnSpc>
                <a:spcBef>
                  <a:spcPts val="0"/>
                </a:spcBef>
                <a:spcAft>
                  <a:spcPts val="0"/>
                </a:spcAft>
                <a:buClr>
                  <a:srgbClr val="000000"/>
                </a:buClr>
                <a:buSzPts val="2800"/>
                <a:buFont typeface="Arial"/>
                <a:buNone/>
                <a:defRPr sz="2800" b="0" i="0" u="none" strike="noStrike" cap="none">
                  <a:solidFill>
                    <a:srgbClr val="000000"/>
                  </a:solidFill>
                  <a:latin typeface="Arial"/>
                  <a:ea typeface="Arial"/>
                  <a:cs typeface="Arial"/>
                  <a:sym typeface="Arial"/>
                </a:defRPr>
              </a:lvl2pPr>
              <a:lvl3pPr marR="0" lvl="2" algn="ctr" rtl="0">
                <a:lnSpc>
                  <a:spcPct val="100000"/>
                </a:lnSpc>
                <a:spcBef>
                  <a:spcPts val="0"/>
                </a:spcBef>
                <a:spcAft>
                  <a:spcPts val="0"/>
                </a:spcAft>
                <a:buClr>
                  <a:srgbClr val="000000"/>
                </a:buClr>
                <a:buSzPts val="2800"/>
                <a:buFont typeface="Arial"/>
                <a:buNone/>
                <a:defRPr sz="2800" b="0" i="0" u="none" strike="noStrike" cap="none">
                  <a:solidFill>
                    <a:srgbClr val="000000"/>
                  </a:solidFill>
                  <a:latin typeface="Arial"/>
                  <a:ea typeface="Arial"/>
                  <a:cs typeface="Arial"/>
                  <a:sym typeface="Arial"/>
                </a:defRPr>
              </a:lvl3pPr>
              <a:lvl4pPr marR="0" lvl="3" algn="ctr" rtl="0">
                <a:lnSpc>
                  <a:spcPct val="100000"/>
                </a:lnSpc>
                <a:spcBef>
                  <a:spcPts val="0"/>
                </a:spcBef>
                <a:spcAft>
                  <a:spcPts val="0"/>
                </a:spcAft>
                <a:buClr>
                  <a:srgbClr val="000000"/>
                </a:buClr>
                <a:buSzPts val="2800"/>
                <a:buFont typeface="Arial"/>
                <a:buNone/>
                <a:defRPr sz="2800" b="0" i="0" u="none" strike="noStrike" cap="none">
                  <a:solidFill>
                    <a:srgbClr val="000000"/>
                  </a:solidFill>
                  <a:latin typeface="Arial"/>
                  <a:ea typeface="Arial"/>
                  <a:cs typeface="Arial"/>
                  <a:sym typeface="Arial"/>
                </a:defRPr>
              </a:lvl4pPr>
              <a:lvl5pPr marR="0" lvl="4" algn="ctr" rtl="0">
                <a:lnSpc>
                  <a:spcPct val="100000"/>
                </a:lnSpc>
                <a:spcBef>
                  <a:spcPts val="0"/>
                </a:spcBef>
                <a:spcAft>
                  <a:spcPts val="0"/>
                </a:spcAft>
                <a:buClr>
                  <a:srgbClr val="000000"/>
                </a:buClr>
                <a:buSzPts val="2800"/>
                <a:buFont typeface="Arial"/>
                <a:buNone/>
                <a:defRPr sz="2800" b="0" i="0" u="none" strike="noStrike" cap="none">
                  <a:solidFill>
                    <a:srgbClr val="000000"/>
                  </a:solidFill>
                  <a:latin typeface="Arial"/>
                  <a:ea typeface="Arial"/>
                  <a:cs typeface="Arial"/>
                  <a:sym typeface="Arial"/>
                </a:defRPr>
              </a:lvl5pPr>
              <a:lvl6pPr marR="0" lvl="5" algn="ctr" rtl="0">
                <a:lnSpc>
                  <a:spcPct val="100000"/>
                </a:lnSpc>
                <a:spcBef>
                  <a:spcPts val="0"/>
                </a:spcBef>
                <a:spcAft>
                  <a:spcPts val="0"/>
                </a:spcAft>
                <a:buClr>
                  <a:srgbClr val="000000"/>
                </a:buClr>
                <a:buSzPts val="2800"/>
                <a:buFont typeface="Arial"/>
                <a:buNone/>
                <a:defRPr sz="2800" b="0" i="0" u="none" strike="noStrike" cap="none">
                  <a:solidFill>
                    <a:srgbClr val="000000"/>
                  </a:solidFill>
                  <a:latin typeface="Arial"/>
                  <a:ea typeface="Arial"/>
                  <a:cs typeface="Arial"/>
                  <a:sym typeface="Arial"/>
                </a:defRPr>
              </a:lvl6pPr>
              <a:lvl7pPr marR="0" lvl="6" algn="ctr" rtl="0">
                <a:lnSpc>
                  <a:spcPct val="100000"/>
                </a:lnSpc>
                <a:spcBef>
                  <a:spcPts val="0"/>
                </a:spcBef>
                <a:spcAft>
                  <a:spcPts val="0"/>
                </a:spcAft>
                <a:buClr>
                  <a:srgbClr val="000000"/>
                </a:buClr>
                <a:buSzPts val="2800"/>
                <a:buFont typeface="Arial"/>
                <a:buNone/>
                <a:defRPr sz="2800" b="0" i="0" u="none" strike="noStrike" cap="none">
                  <a:solidFill>
                    <a:srgbClr val="000000"/>
                  </a:solidFill>
                  <a:latin typeface="Arial"/>
                  <a:ea typeface="Arial"/>
                  <a:cs typeface="Arial"/>
                  <a:sym typeface="Arial"/>
                </a:defRPr>
              </a:lvl7pPr>
              <a:lvl8pPr marR="0" lvl="7" algn="ctr" rtl="0">
                <a:lnSpc>
                  <a:spcPct val="100000"/>
                </a:lnSpc>
                <a:spcBef>
                  <a:spcPts val="0"/>
                </a:spcBef>
                <a:spcAft>
                  <a:spcPts val="0"/>
                </a:spcAft>
                <a:buClr>
                  <a:srgbClr val="000000"/>
                </a:buClr>
                <a:buSzPts val="2800"/>
                <a:buFont typeface="Arial"/>
                <a:buNone/>
                <a:defRPr sz="2800" b="0" i="0" u="none" strike="noStrike" cap="none">
                  <a:solidFill>
                    <a:srgbClr val="000000"/>
                  </a:solidFill>
                  <a:latin typeface="Arial"/>
                  <a:ea typeface="Arial"/>
                  <a:cs typeface="Arial"/>
                  <a:sym typeface="Arial"/>
                </a:defRPr>
              </a:lvl8pPr>
              <a:lvl9pPr marR="0" lvl="8" algn="ctr" rtl="0">
                <a:lnSpc>
                  <a:spcPct val="100000"/>
                </a:lnSpc>
                <a:spcBef>
                  <a:spcPts val="0"/>
                </a:spcBef>
                <a:spcAft>
                  <a:spcPts val="0"/>
                </a:spcAft>
                <a:buClr>
                  <a:srgbClr val="000000"/>
                </a:buClr>
                <a:buSzPts val="2800"/>
                <a:buFont typeface="Arial"/>
                <a:buNone/>
                <a:defRPr sz="2800" b="0" i="0" u="none" strike="noStrike" cap="none">
                  <a:solidFill>
                    <a:srgbClr val="000000"/>
                  </a:solidFill>
                  <a:latin typeface="Arial"/>
                  <a:ea typeface="Arial"/>
                  <a:cs typeface="Arial"/>
                  <a:sym typeface="Arial"/>
                </a:defRPr>
              </a:lvl9pPr>
            </a:lstStyle>
            <a:p>
              <a:r>
                <a:rPr lang="en-US" sz="1100" b="1" dirty="0" smtClean="0"/>
                <a:t>SEPTEMBER 8, 2022</a:t>
              </a:r>
              <a:endParaRPr lang="en-US" sz="1100" b="1" dirty="0"/>
            </a:p>
          </p:txBody>
        </p:sp>
        <p:sp>
          <p:nvSpPr>
            <p:cNvPr id="16" name="Google Shape;11;p2">
              <a:extLst>
                <a:ext uri="{FF2B5EF4-FFF2-40B4-BE49-F238E27FC236}">
                  <a16:creationId xmlns="" xmlns:a16="http://schemas.microsoft.com/office/drawing/2014/main" id="{44110BEA-7A38-1E4E-83A1-D0DF46AAC95B}"/>
                </a:ext>
              </a:extLst>
            </p:cNvPr>
            <p:cNvSpPr txBox="1">
              <a:spLocks/>
            </p:cNvSpPr>
            <p:nvPr/>
          </p:nvSpPr>
          <p:spPr>
            <a:xfrm>
              <a:off x="1853181" y="3337821"/>
              <a:ext cx="919091" cy="305148"/>
            </a:xfrm>
            <a:prstGeom prst="rect">
              <a:avLst/>
            </a:prstGeom>
          </p:spPr>
          <p:txBody>
            <a:bodyPr spcFirstLastPara="1" wrap="square" lIns="91425" tIns="91425" rIns="91425" bIns="91425" anchor="ctr" anchorCtr="0"/>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SzPts val="2800"/>
                <a:buFont typeface="Arial"/>
                <a:buNone/>
                <a:defRPr sz="1200" b="0" i="0" u="none" strike="noStrike" cap="none">
                  <a:solidFill>
                    <a:schemeClr val="bg1"/>
                  </a:solidFill>
                  <a:latin typeface="Arial"/>
                  <a:ea typeface="Arial"/>
                  <a:cs typeface="Arial"/>
                  <a:sym typeface="Arial"/>
                </a:defRPr>
              </a:lvl1pPr>
              <a:lvl2pPr marR="0" lvl="1" algn="ctr" rtl="0">
                <a:lnSpc>
                  <a:spcPct val="100000"/>
                </a:lnSpc>
                <a:spcBef>
                  <a:spcPts val="0"/>
                </a:spcBef>
                <a:spcAft>
                  <a:spcPts val="0"/>
                </a:spcAft>
                <a:buClr>
                  <a:srgbClr val="000000"/>
                </a:buClr>
                <a:buSzPts val="2800"/>
                <a:buFont typeface="Arial"/>
                <a:buNone/>
                <a:defRPr sz="2800" b="0" i="0" u="none" strike="noStrike" cap="none">
                  <a:solidFill>
                    <a:srgbClr val="000000"/>
                  </a:solidFill>
                  <a:latin typeface="Arial"/>
                  <a:ea typeface="Arial"/>
                  <a:cs typeface="Arial"/>
                  <a:sym typeface="Arial"/>
                </a:defRPr>
              </a:lvl2pPr>
              <a:lvl3pPr marR="0" lvl="2" algn="ctr" rtl="0">
                <a:lnSpc>
                  <a:spcPct val="100000"/>
                </a:lnSpc>
                <a:spcBef>
                  <a:spcPts val="0"/>
                </a:spcBef>
                <a:spcAft>
                  <a:spcPts val="0"/>
                </a:spcAft>
                <a:buClr>
                  <a:srgbClr val="000000"/>
                </a:buClr>
                <a:buSzPts val="2800"/>
                <a:buFont typeface="Arial"/>
                <a:buNone/>
                <a:defRPr sz="2800" b="0" i="0" u="none" strike="noStrike" cap="none">
                  <a:solidFill>
                    <a:srgbClr val="000000"/>
                  </a:solidFill>
                  <a:latin typeface="Arial"/>
                  <a:ea typeface="Arial"/>
                  <a:cs typeface="Arial"/>
                  <a:sym typeface="Arial"/>
                </a:defRPr>
              </a:lvl3pPr>
              <a:lvl4pPr marR="0" lvl="3" algn="ctr" rtl="0">
                <a:lnSpc>
                  <a:spcPct val="100000"/>
                </a:lnSpc>
                <a:spcBef>
                  <a:spcPts val="0"/>
                </a:spcBef>
                <a:spcAft>
                  <a:spcPts val="0"/>
                </a:spcAft>
                <a:buClr>
                  <a:srgbClr val="000000"/>
                </a:buClr>
                <a:buSzPts val="2800"/>
                <a:buFont typeface="Arial"/>
                <a:buNone/>
                <a:defRPr sz="2800" b="0" i="0" u="none" strike="noStrike" cap="none">
                  <a:solidFill>
                    <a:srgbClr val="000000"/>
                  </a:solidFill>
                  <a:latin typeface="Arial"/>
                  <a:ea typeface="Arial"/>
                  <a:cs typeface="Arial"/>
                  <a:sym typeface="Arial"/>
                </a:defRPr>
              </a:lvl4pPr>
              <a:lvl5pPr marR="0" lvl="4" algn="ctr" rtl="0">
                <a:lnSpc>
                  <a:spcPct val="100000"/>
                </a:lnSpc>
                <a:spcBef>
                  <a:spcPts val="0"/>
                </a:spcBef>
                <a:spcAft>
                  <a:spcPts val="0"/>
                </a:spcAft>
                <a:buClr>
                  <a:srgbClr val="000000"/>
                </a:buClr>
                <a:buSzPts val="2800"/>
                <a:buFont typeface="Arial"/>
                <a:buNone/>
                <a:defRPr sz="2800" b="0" i="0" u="none" strike="noStrike" cap="none">
                  <a:solidFill>
                    <a:srgbClr val="000000"/>
                  </a:solidFill>
                  <a:latin typeface="Arial"/>
                  <a:ea typeface="Arial"/>
                  <a:cs typeface="Arial"/>
                  <a:sym typeface="Arial"/>
                </a:defRPr>
              </a:lvl5pPr>
              <a:lvl6pPr marR="0" lvl="5" algn="ctr" rtl="0">
                <a:lnSpc>
                  <a:spcPct val="100000"/>
                </a:lnSpc>
                <a:spcBef>
                  <a:spcPts val="0"/>
                </a:spcBef>
                <a:spcAft>
                  <a:spcPts val="0"/>
                </a:spcAft>
                <a:buClr>
                  <a:srgbClr val="000000"/>
                </a:buClr>
                <a:buSzPts val="2800"/>
                <a:buFont typeface="Arial"/>
                <a:buNone/>
                <a:defRPr sz="2800" b="0" i="0" u="none" strike="noStrike" cap="none">
                  <a:solidFill>
                    <a:srgbClr val="000000"/>
                  </a:solidFill>
                  <a:latin typeface="Arial"/>
                  <a:ea typeface="Arial"/>
                  <a:cs typeface="Arial"/>
                  <a:sym typeface="Arial"/>
                </a:defRPr>
              </a:lvl6pPr>
              <a:lvl7pPr marR="0" lvl="6" algn="ctr" rtl="0">
                <a:lnSpc>
                  <a:spcPct val="100000"/>
                </a:lnSpc>
                <a:spcBef>
                  <a:spcPts val="0"/>
                </a:spcBef>
                <a:spcAft>
                  <a:spcPts val="0"/>
                </a:spcAft>
                <a:buClr>
                  <a:srgbClr val="000000"/>
                </a:buClr>
                <a:buSzPts val="2800"/>
                <a:buFont typeface="Arial"/>
                <a:buNone/>
                <a:defRPr sz="2800" b="0" i="0" u="none" strike="noStrike" cap="none">
                  <a:solidFill>
                    <a:srgbClr val="000000"/>
                  </a:solidFill>
                  <a:latin typeface="Arial"/>
                  <a:ea typeface="Arial"/>
                  <a:cs typeface="Arial"/>
                  <a:sym typeface="Arial"/>
                </a:defRPr>
              </a:lvl7pPr>
              <a:lvl8pPr marR="0" lvl="7" algn="ctr" rtl="0">
                <a:lnSpc>
                  <a:spcPct val="100000"/>
                </a:lnSpc>
                <a:spcBef>
                  <a:spcPts val="0"/>
                </a:spcBef>
                <a:spcAft>
                  <a:spcPts val="0"/>
                </a:spcAft>
                <a:buClr>
                  <a:srgbClr val="000000"/>
                </a:buClr>
                <a:buSzPts val="2800"/>
                <a:buFont typeface="Arial"/>
                <a:buNone/>
                <a:defRPr sz="2800" b="0" i="0" u="none" strike="noStrike" cap="none">
                  <a:solidFill>
                    <a:srgbClr val="000000"/>
                  </a:solidFill>
                  <a:latin typeface="Arial"/>
                  <a:ea typeface="Arial"/>
                  <a:cs typeface="Arial"/>
                  <a:sym typeface="Arial"/>
                </a:defRPr>
              </a:lvl8pPr>
              <a:lvl9pPr marR="0" lvl="8" algn="ctr" rtl="0">
                <a:lnSpc>
                  <a:spcPct val="100000"/>
                </a:lnSpc>
                <a:spcBef>
                  <a:spcPts val="0"/>
                </a:spcBef>
                <a:spcAft>
                  <a:spcPts val="0"/>
                </a:spcAft>
                <a:buClr>
                  <a:srgbClr val="000000"/>
                </a:buClr>
                <a:buSzPts val="2800"/>
                <a:buFont typeface="Arial"/>
                <a:buNone/>
                <a:defRPr sz="2800" b="0" i="0" u="none" strike="noStrike" cap="none">
                  <a:solidFill>
                    <a:srgbClr val="000000"/>
                  </a:solidFill>
                  <a:latin typeface="Arial"/>
                  <a:ea typeface="Arial"/>
                  <a:cs typeface="Arial"/>
                  <a:sym typeface="Arial"/>
                </a:defRPr>
              </a:lvl9pPr>
            </a:lstStyle>
            <a:p>
              <a:pPr algn="ctr"/>
              <a:endParaRPr lang="en-US" sz="1000" b="1" dirty="0"/>
            </a:p>
          </p:txBody>
        </p:sp>
        <p:sp>
          <p:nvSpPr>
            <p:cNvPr id="8" name="Rectangle 7">
              <a:extLst>
                <a:ext uri="{FF2B5EF4-FFF2-40B4-BE49-F238E27FC236}">
                  <a16:creationId xmlns="" xmlns:a16="http://schemas.microsoft.com/office/drawing/2014/main" id="{F5FC1175-B168-FA43-9BC4-C87BC2FE6E1E}"/>
                </a:ext>
              </a:extLst>
            </p:cNvPr>
            <p:cNvSpPr/>
            <p:nvPr/>
          </p:nvSpPr>
          <p:spPr>
            <a:xfrm>
              <a:off x="-227802" y="3296776"/>
              <a:ext cx="2755311" cy="372130"/>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65586194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3">
            <a:extLst>
              <a:ext uri="{FF2B5EF4-FFF2-40B4-BE49-F238E27FC236}">
                <a16:creationId xmlns:a16="http://schemas.microsoft.com/office/drawing/2014/main" xmlns="" id="{3B23DA31-FF8D-3B47-A894-E9DDC5E21914}"/>
              </a:ext>
            </a:extLst>
          </p:cNvPr>
          <p:cNvSpPr>
            <a:spLocks noGrp="1"/>
          </p:cNvSpPr>
          <p:nvPr>
            <p:ph type="body" idx="13"/>
          </p:nvPr>
        </p:nvSpPr>
        <p:spPr>
          <a:xfrm>
            <a:off x="0" y="781636"/>
            <a:ext cx="8582025" cy="2506662"/>
          </a:xfrm>
        </p:spPr>
        <p:txBody>
          <a:bodyPr/>
          <a:lstStyle/>
          <a:p>
            <a:pPr marL="609600" lvl="1" indent="0">
              <a:buNone/>
            </a:pPr>
            <a:r>
              <a:rPr lang="en-US" sz="2000" b="1" dirty="0" smtClean="0">
                <a:latin typeface="Arial" panose="020B0604020202020204" pitchFamily="34" charset="0"/>
                <a:cs typeface="Arial" panose="020B0604020202020204" pitchFamily="34" charset="0"/>
                <a:sym typeface="Wingdings" panose="05000000000000000000" pitchFamily="2" charset="2"/>
              </a:rPr>
              <a:t>Eduardo Cabrera, Co-Founder, Smart Border System: “Foresight on the Pulse of the U.S.-Mexico Border”</a:t>
            </a:r>
          </a:p>
          <a:p>
            <a:pPr lvl="1"/>
            <a:r>
              <a:rPr lang="en-US" sz="1400" kern="1200" dirty="0" smtClean="0">
                <a:solidFill>
                  <a:prstClr val="black"/>
                </a:solidFill>
                <a:latin typeface="Arial" panose="020B0604020202020204" pitchFamily="34" charset="0"/>
                <a:cs typeface="Arial" panose="020B0604020202020204" pitchFamily="34" charset="0"/>
              </a:rPr>
              <a:t>The U.S.-Mexico border has been more resilient that the U.S.-Canada border after the pandemic. San </a:t>
            </a:r>
            <a:r>
              <a:rPr lang="en-US" sz="1400" kern="1200" dirty="0" err="1" smtClean="0">
                <a:solidFill>
                  <a:prstClr val="black"/>
                </a:solidFill>
                <a:latin typeface="Arial" panose="020B0604020202020204" pitchFamily="34" charset="0"/>
                <a:cs typeface="Arial" panose="020B0604020202020204" pitchFamily="34" charset="0"/>
              </a:rPr>
              <a:t>Ysidro</a:t>
            </a:r>
            <a:r>
              <a:rPr lang="en-US" sz="1400" kern="1200" dirty="0" smtClean="0">
                <a:solidFill>
                  <a:prstClr val="black"/>
                </a:solidFill>
                <a:latin typeface="Arial" panose="020B0604020202020204" pitchFamily="34" charset="0"/>
                <a:cs typeface="Arial" panose="020B0604020202020204" pitchFamily="34" charset="0"/>
              </a:rPr>
              <a:t> and </a:t>
            </a:r>
            <a:r>
              <a:rPr lang="en-US" sz="1400" kern="1200" dirty="0" err="1" smtClean="0">
                <a:solidFill>
                  <a:prstClr val="black"/>
                </a:solidFill>
                <a:latin typeface="Arial" panose="020B0604020202020204" pitchFamily="34" charset="0"/>
                <a:cs typeface="Arial" panose="020B0604020202020204" pitchFamily="34" charset="0"/>
              </a:rPr>
              <a:t>Otay</a:t>
            </a:r>
            <a:r>
              <a:rPr lang="en-US" sz="1400" kern="1200" dirty="0" smtClean="0">
                <a:solidFill>
                  <a:prstClr val="black"/>
                </a:solidFill>
                <a:latin typeface="Arial" panose="020B0604020202020204" pitchFamily="34" charset="0"/>
                <a:cs typeface="Arial" panose="020B0604020202020204" pitchFamily="34" charset="0"/>
              </a:rPr>
              <a:t> Mesa had the fastest and third fastest recoveries among all ports. Port of </a:t>
            </a:r>
            <a:r>
              <a:rPr lang="en-US" sz="1400" kern="1200" dirty="0" err="1" smtClean="0">
                <a:solidFill>
                  <a:prstClr val="black"/>
                </a:solidFill>
                <a:latin typeface="Arial" panose="020B0604020202020204" pitchFamily="34" charset="0"/>
                <a:cs typeface="Arial" panose="020B0604020202020204" pitchFamily="34" charset="0"/>
              </a:rPr>
              <a:t>Otay</a:t>
            </a:r>
            <a:r>
              <a:rPr lang="en-US" sz="1400" kern="1200" dirty="0" smtClean="0">
                <a:solidFill>
                  <a:prstClr val="black"/>
                </a:solidFill>
                <a:latin typeface="Arial" panose="020B0604020202020204" pitchFamily="34" charset="0"/>
                <a:cs typeface="Arial" panose="020B0604020202020204" pitchFamily="34" charset="0"/>
              </a:rPr>
              <a:t> Mesa has been growing at a 7.5% pace since 2018. </a:t>
            </a:r>
          </a:p>
          <a:p>
            <a:pPr lvl="1"/>
            <a:r>
              <a:rPr lang="en-US" sz="1400" kern="1200" dirty="0" smtClean="0">
                <a:solidFill>
                  <a:prstClr val="black"/>
                </a:solidFill>
                <a:latin typeface="Arial" panose="020B0604020202020204" pitchFamily="34" charset="0"/>
                <a:cs typeface="Arial" panose="020B0604020202020204" pitchFamily="34" charset="0"/>
              </a:rPr>
              <a:t>Cargo had a dip in April and May of 2020 but has been on a clear upswing ever since.</a:t>
            </a:r>
          </a:p>
          <a:p>
            <a:pPr lvl="1"/>
            <a:r>
              <a:rPr lang="en-US" sz="1400" kern="1200" dirty="0" smtClean="0">
                <a:solidFill>
                  <a:prstClr val="black"/>
                </a:solidFill>
                <a:latin typeface="Arial" panose="020B0604020202020204" pitchFamily="34" charset="0"/>
                <a:cs typeface="Arial" panose="020B0604020202020204" pitchFamily="34" charset="0"/>
              </a:rPr>
              <a:t>Baja California is the 3</a:t>
            </a:r>
            <a:r>
              <a:rPr lang="en-US" sz="1400" kern="1200" baseline="30000" dirty="0" smtClean="0">
                <a:solidFill>
                  <a:prstClr val="black"/>
                </a:solidFill>
                <a:latin typeface="Arial" panose="020B0604020202020204" pitchFamily="34" charset="0"/>
                <a:cs typeface="Arial" panose="020B0604020202020204" pitchFamily="34" charset="0"/>
              </a:rPr>
              <a:t>rd</a:t>
            </a:r>
            <a:r>
              <a:rPr lang="en-US" sz="1400" kern="1200" dirty="0" smtClean="0">
                <a:solidFill>
                  <a:prstClr val="black"/>
                </a:solidFill>
                <a:latin typeface="Arial" panose="020B0604020202020204" pitchFamily="34" charset="0"/>
                <a:cs typeface="Arial" panose="020B0604020202020204" pitchFamily="34" charset="0"/>
              </a:rPr>
              <a:t> largest recipient of foreign direct investment among all Mexican states. California is the #1 recipient of global foreign direct investment in the U.S. Working together and integrating these two states should be a governmental objective. </a:t>
            </a:r>
          </a:p>
          <a:p>
            <a:pPr lvl="1"/>
            <a:r>
              <a:rPr lang="en-US" sz="1400" kern="1200" dirty="0" smtClean="0">
                <a:solidFill>
                  <a:prstClr val="black"/>
                </a:solidFill>
                <a:latin typeface="Arial" panose="020B0604020202020204" pitchFamily="34" charset="0"/>
                <a:cs typeface="Arial" panose="020B0604020202020204" pitchFamily="34" charset="0"/>
              </a:rPr>
              <a:t>Technology can be used to measure, manage and optimize ports while complying with ESG goals.</a:t>
            </a:r>
          </a:p>
          <a:p>
            <a:pPr lvl="1"/>
            <a:endParaRPr lang="en-US" sz="1400" kern="1200" dirty="0" smtClean="0">
              <a:solidFill>
                <a:prstClr val="black"/>
              </a:solidFill>
              <a:latin typeface="Calibri" panose="020F0502020204030204"/>
            </a:endParaRPr>
          </a:p>
          <a:p>
            <a:pPr lvl="1"/>
            <a:endParaRPr lang="en-US" sz="1400" kern="1200" dirty="0" smtClean="0">
              <a:solidFill>
                <a:prstClr val="black"/>
              </a:solidFill>
              <a:latin typeface="Calibri" panose="020F0502020204030204"/>
            </a:endParaRPr>
          </a:p>
          <a:p>
            <a:pPr lvl="1"/>
            <a:endParaRPr lang="en-US" sz="1400" kern="1200" dirty="0" smtClean="0">
              <a:solidFill>
                <a:prstClr val="black"/>
              </a:solidFill>
              <a:latin typeface="Calibri" panose="020F0502020204030204"/>
            </a:endParaRPr>
          </a:p>
          <a:p>
            <a:pPr lvl="1"/>
            <a:endParaRPr lang="en-US" sz="1400" b="1" dirty="0"/>
          </a:p>
          <a:p>
            <a:pPr lvl="2"/>
            <a:endParaRPr lang="en-US" sz="1400" b="1" dirty="0" smtClean="0"/>
          </a:p>
          <a:p>
            <a:pPr lvl="1"/>
            <a:endParaRPr lang="en-US" sz="1400" b="1" dirty="0" smtClean="0"/>
          </a:p>
          <a:p>
            <a:endParaRPr lang="en-US" sz="1000" dirty="0"/>
          </a:p>
          <a:p>
            <a:endParaRPr lang="en-US" sz="1200" dirty="0" smtClean="0"/>
          </a:p>
        </p:txBody>
      </p:sp>
      <p:sp>
        <p:nvSpPr>
          <p:cNvPr id="6" name="Title 1">
            <a:extLst>
              <a:ext uri="{FF2B5EF4-FFF2-40B4-BE49-F238E27FC236}">
                <a16:creationId xmlns="" xmlns:a16="http://schemas.microsoft.com/office/drawing/2014/main" id="{C94907B3-DEC9-B846-857E-B9E8764ACAF7}"/>
              </a:ext>
            </a:extLst>
          </p:cNvPr>
          <p:cNvSpPr>
            <a:spLocks noGrp="1"/>
          </p:cNvSpPr>
          <p:nvPr>
            <p:ph type="title"/>
          </p:nvPr>
        </p:nvSpPr>
        <p:spPr>
          <a:xfrm>
            <a:off x="184535" y="241102"/>
            <a:ext cx="7338679" cy="444500"/>
          </a:xfrm>
        </p:spPr>
        <p:txBody>
          <a:bodyPr/>
          <a:lstStyle/>
          <a:p>
            <a:r>
              <a:rPr lang="en-US" sz="2000" dirty="0" smtClean="0">
                <a:solidFill>
                  <a:schemeClr val="bg1"/>
                </a:solidFill>
              </a:rPr>
              <a:t>July Stakeholders Working Committee Highlights</a:t>
            </a:r>
            <a:endParaRPr lang="en-US" sz="2000" dirty="0">
              <a:solidFill>
                <a:schemeClr val="bg1"/>
              </a:solidFill>
            </a:endParaRPr>
          </a:p>
        </p:txBody>
      </p:sp>
    </p:spTree>
    <p:extLst>
      <p:ext uri="{BB962C8B-B14F-4D97-AF65-F5344CB8AC3E}">
        <p14:creationId xmlns:p14="http://schemas.microsoft.com/office/powerpoint/2010/main" val="348831525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3">
            <a:extLst>
              <a:ext uri="{FF2B5EF4-FFF2-40B4-BE49-F238E27FC236}">
                <a16:creationId xmlns:a16="http://schemas.microsoft.com/office/drawing/2014/main" xmlns="" id="{3B23DA31-FF8D-3B47-A894-E9DDC5E21914}"/>
              </a:ext>
            </a:extLst>
          </p:cNvPr>
          <p:cNvSpPr>
            <a:spLocks noGrp="1"/>
          </p:cNvSpPr>
          <p:nvPr>
            <p:ph type="body" idx="13"/>
          </p:nvPr>
        </p:nvSpPr>
        <p:spPr>
          <a:xfrm>
            <a:off x="0" y="781636"/>
            <a:ext cx="8582025" cy="2506662"/>
          </a:xfrm>
        </p:spPr>
        <p:txBody>
          <a:bodyPr/>
          <a:lstStyle/>
          <a:p>
            <a:pPr marL="609600" lvl="1" indent="0">
              <a:buNone/>
            </a:pPr>
            <a:r>
              <a:rPr lang="en-US" sz="2000" b="1" dirty="0" err="1" smtClean="0">
                <a:latin typeface="+mn-lt"/>
                <a:cs typeface="Arial" panose="020B0604020202020204" pitchFamily="34" charset="0"/>
              </a:rPr>
              <a:t>Dinorah</a:t>
            </a:r>
            <a:r>
              <a:rPr lang="en-US" sz="2000" b="1" dirty="0" smtClean="0">
                <a:latin typeface="+mn-lt"/>
                <a:cs typeface="Arial" panose="020B0604020202020204" pitchFamily="34" charset="0"/>
              </a:rPr>
              <a:t> Gonz</a:t>
            </a:r>
            <a:r>
              <a:rPr lang="en-US" sz="2000" b="1" dirty="0" smtClean="0">
                <a:latin typeface="+mn-lt"/>
                <a:cs typeface="Calibri" panose="020F0502020204030204" pitchFamily="34" charset="0"/>
              </a:rPr>
              <a:t>ález, Sustainable Mobility Institute, Baja California Government: “Public Policy and Mobility Projects”</a:t>
            </a:r>
            <a:endParaRPr lang="en-US" sz="2000" b="1" dirty="0">
              <a:latin typeface="+mn-lt"/>
              <a:cs typeface="Arial" panose="020B0604020202020204" pitchFamily="34" charset="0"/>
            </a:endParaRPr>
          </a:p>
          <a:p>
            <a:pPr lvl="1"/>
            <a:r>
              <a:rPr lang="en-US" sz="1400" dirty="0" smtClean="0">
                <a:latin typeface="Arial" panose="020B0604020202020204" pitchFamily="34" charset="0"/>
                <a:cs typeface="Arial" panose="020B0604020202020204" pitchFamily="34" charset="0"/>
              </a:rPr>
              <a:t>The Mobility Institute is a fairly recent creation – it directs public policy in terms of mobility. </a:t>
            </a:r>
          </a:p>
          <a:p>
            <a:pPr lvl="1"/>
            <a:r>
              <a:rPr lang="en-US" sz="1400" dirty="0" smtClean="0">
                <a:latin typeface="Arial" panose="020B0604020202020204" pitchFamily="34" charset="0"/>
                <a:cs typeface="Arial" panose="020B0604020202020204" pitchFamily="34" charset="0"/>
              </a:rPr>
              <a:t>State has mandate for every person to have access to affordable and practical mobility.</a:t>
            </a:r>
          </a:p>
          <a:p>
            <a:pPr lvl="1"/>
            <a:r>
              <a:rPr lang="en-US" sz="1400" dirty="0" smtClean="0">
                <a:latin typeface="Arial" panose="020B0604020202020204" pitchFamily="34" charset="0"/>
                <a:cs typeface="Arial" panose="020B0604020202020204" pitchFamily="34" charset="0"/>
              </a:rPr>
              <a:t>State mobility policy: (1) better connected cities (</a:t>
            </a:r>
            <a:r>
              <a:rPr lang="en-US" sz="1400" i="1" dirty="0" err="1" smtClean="0">
                <a:latin typeface="Arial" panose="020B0604020202020204" pitchFamily="34" charset="0"/>
                <a:cs typeface="Arial" panose="020B0604020202020204" pitchFamily="34" charset="0"/>
              </a:rPr>
              <a:t>Respira</a:t>
            </a:r>
            <a:r>
              <a:rPr lang="en-US" sz="1400" dirty="0" smtClean="0">
                <a:latin typeface="Arial" panose="020B0604020202020204" pitchFamily="34" charset="0"/>
                <a:cs typeface="Arial" panose="020B0604020202020204" pitchFamily="34" charset="0"/>
              </a:rPr>
              <a:t> Program), (2) faster border crossings and (3) mobility for everyone. </a:t>
            </a:r>
          </a:p>
          <a:p>
            <a:pPr lvl="1"/>
            <a:r>
              <a:rPr lang="en-US" sz="1400" dirty="0" smtClean="0">
                <a:latin typeface="Arial" panose="020B0604020202020204" pitchFamily="34" charset="0"/>
                <a:cs typeface="Arial" panose="020B0604020202020204" pitchFamily="34" charset="0"/>
              </a:rPr>
              <a:t>Faster Border crossings: </a:t>
            </a:r>
            <a:r>
              <a:rPr lang="en-US" sz="1400" dirty="0" err="1" smtClean="0">
                <a:latin typeface="Arial" panose="020B0604020202020204" pitchFamily="34" charset="0"/>
                <a:cs typeface="Arial" panose="020B0604020202020204" pitchFamily="34" charset="0"/>
              </a:rPr>
              <a:t>Otay</a:t>
            </a:r>
            <a:r>
              <a:rPr lang="en-US" sz="1400" dirty="0" smtClean="0">
                <a:latin typeface="Arial" panose="020B0604020202020204" pitchFamily="34" charset="0"/>
                <a:cs typeface="Arial" panose="020B0604020202020204" pitchFamily="34" charset="0"/>
              </a:rPr>
              <a:t> Mesa East Port of Entry; toll road from Tijuana Airport to Playas de Tijuana, with an exit at San </a:t>
            </a:r>
            <a:r>
              <a:rPr lang="en-US" sz="1400" dirty="0" err="1" smtClean="0">
                <a:latin typeface="Arial" panose="020B0604020202020204" pitchFamily="34" charset="0"/>
                <a:cs typeface="Arial" panose="020B0604020202020204" pitchFamily="34" charset="0"/>
              </a:rPr>
              <a:t>Yisdro</a:t>
            </a:r>
            <a:r>
              <a:rPr lang="en-US" sz="1400" dirty="0" smtClean="0">
                <a:latin typeface="Arial" panose="020B0604020202020204" pitchFamily="34" charset="0"/>
                <a:cs typeface="Arial" panose="020B0604020202020204" pitchFamily="34" charset="0"/>
              </a:rPr>
              <a:t> Port of Entry; ferry from Ensenada to San Diego; CTX trolley for Tijuana pedestrians.</a:t>
            </a:r>
            <a:endParaRPr lang="en-US" sz="1400" dirty="0" smtClean="0"/>
          </a:p>
          <a:p>
            <a:pPr lvl="1"/>
            <a:endParaRPr lang="en-US" sz="1400" b="1" dirty="0" smtClean="0"/>
          </a:p>
          <a:p>
            <a:endParaRPr lang="en-US" sz="1000" dirty="0"/>
          </a:p>
          <a:p>
            <a:endParaRPr lang="en-US" sz="1200" dirty="0" smtClean="0"/>
          </a:p>
        </p:txBody>
      </p:sp>
      <p:sp>
        <p:nvSpPr>
          <p:cNvPr id="6" name="Title 1">
            <a:extLst>
              <a:ext uri="{FF2B5EF4-FFF2-40B4-BE49-F238E27FC236}">
                <a16:creationId xmlns="" xmlns:a16="http://schemas.microsoft.com/office/drawing/2014/main" id="{C94907B3-DEC9-B846-857E-B9E8764ACAF7}"/>
              </a:ext>
            </a:extLst>
          </p:cNvPr>
          <p:cNvSpPr>
            <a:spLocks noGrp="1"/>
          </p:cNvSpPr>
          <p:nvPr>
            <p:ph type="title"/>
          </p:nvPr>
        </p:nvSpPr>
        <p:spPr>
          <a:xfrm>
            <a:off x="184535" y="241102"/>
            <a:ext cx="7338679" cy="444500"/>
          </a:xfrm>
        </p:spPr>
        <p:txBody>
          <a:bodyPr/>
          <a:lstStyle/>
          <a:p>
            <a:r>
              <a:rPr lang="en-US" sz="2000" dirty="0" smtClean="0">
                <a:solidFill>
                  <a:schemeClr val="bg1"/>
                </a:solidFill>
              </a:rPr>
              <a:t>July Stakeholders Working Committee Highlights</a:t>
            </a:r>
            <a:endParaRPr lang="en-US" sz="2000" dirty="0">
              <a:solidFill>
                <a:schemeClr val="bg1"/>
              </a:solidFill>
            </a:endParaRPr>
          </a:p>
        </p:txBody>
      </p:sp>
    </p:spTree>
    <p:extLst>
      <p:ext uri="{BB962C8B-B14F-4D97-AF65-F5344CB8AC3E}">
        <p14:creationId xmlns:p14="http://schemas.microsoft.com/office/powerpoint/2010/main" val="50008676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3">
            <a:extLst>
              <a:ext uri="{FF2B5EF4-FFF2-40B4-BE49-F238E27FC236}">
                <a16:creationId xmlns:a16="http://schemas.microsoft.com/office/drawing/2014/main" xmlns="" id="{3B23DA31-FF8D-3B47-A894-E9DDC5E21914}"/>
              </a:ext>
            </a:extLst>
          </p:cNvPr>
          <p:cNvSpPr>
            <a:spLocks noGrp="1"/>
          </p:cNvSpPr>
          <p:nvPr>
            <p:ph type="body" idx="13"/>
          </p:nvPr>
        </p:nvSpPr>
        <p:spPr>
          <a:xfrm>
            <a:off x="0" y="781636"/>
            <a:ext cx="8582025" cy="2506662"/>
          </a:xfrm>
        </p:spPr>
        <p:txBody>
          <a:bodyPr/>
          <a:lstStyle/>
          <a:p>
            <a:pPr marL="609600" lvl="1" indent="0">
              <a:buNone/>
            </a:pPr>
            <a:r>
              <a:rPr lang="en-US" sz="2000" b="1" dirty="0" smtClean="0">
                <a:latin typeface="+mn-lt"/>
                <a:cs typeface="Arial" panose="020B0604020202020204" pitchFamily="34" charset="0"/>
              </a:rPr>
              <a:t>Anne </a:t>
            </a:r>
            <a:r>
              <a:rPr lang="en-US" sz="2000" b="1" dirty="0" err="1" smtClean="0">
                <a:latin typeface="+mn-lt"/>
                <a:cs typeface="Arial" panose="020B0604020202020204" pitchFamily="34" charset="0"/>
              </a:rPr>
              <a:t>Maricich</a:t>
            </a:r>
            <a:r>
              <a:rPr lang="en-US" sz="2000" b="1" dirty="0" smtClean="0">
                <a:latin typeface="+mn-lt"/>
                <a:cs typeface="Arial" panose="020B0604020202020204" pitchFamily="34" charset="0"/>
              </a:rPr>
              <a:t>, Deputy Director, CBP, and Sally Carrillo, Assistant Director for Passengers, </a:t>
            </a:r>
            <a:r>
              <a:rPr lang="en-US" sz="2000" b="1" dirty="0" err="1" smtClean="0">
                <a:latin typeface="+mn-lt"/>
                <a:cs typeface="Arial" panose="020B0604020202020204" pitchFamily="34" charset="0"/>
              </a:rPr>
              <a:t>Otay</a:t>
            </a:r>
            <a:r>
              <a:rPr lang="en-US" sz="2000" b="1" dirty="0" smtClean="0">
                <a:latin typeface="+mn-lt"/>
                <a:cs typeface="Arial" panose="020B0604020202020204" pitchFamily="34" charset="0"/>
              </a:rPr>
              <a:t> Mesa Port of Entry, “SENTRI Pilot at SY and OM Port of Entry Status”:</a:t>
            </a:r>
            <a:endParaRPr lang="en-US" sz="2000" b="1" dirty="0">
              <a:latin typeface="+mn-lt"/>
              <a:cs typeface="Arial" panose="020B0604020202020204" pitchFamily="34" charset="0"/>
            </a:endParaRPr>
          </a:p>
          <a:p>
            <a:pPr lvl="1"/>
            <a:r>
              <a:rPr lang="en-US" sz="1400" dirty="0" smtClean="0">
                <a:latin typeface="Arial" panose="020B0604020202020204" pitchFamily="34" charset="0"/>
                <a:cs typeface="Arial" panose="020B0604020202020204" pitchFamily="34" charset="0"/>
              </a:rPr>
              <a:t>Pilot for SENTRI pedestrian border crossers: using CBP One app to provide advanced notification of their crossings. 4am to 8am M-F. Will not have to interact with an officer. There will be a dedicated lane. Facial comparison with green/red light authorizations. Excellent for national </a:t>
            </a:r>
            <a:r>
              <a:rPr lang="en-US" sz="1400" dirty="0">
                <a:latin typeface="Arial" panose="020B0604020202020204" pitchFamily="34" charset="0"/>
                <a:cs typeface="Arial" panose="020B0604020202020204" pitchFamily="34" charset="0"/>
              </a:rPr>
              <a:t>s</a:t>
            </a:r>
            <a:r>
              <a:rPr lang="en-US" sz="1400" dirty="0" smtClean="0">
                <a:latin typeface="Arial" panose="020B0604020202020204" pitchFamily="34" charset="0"/>
                <a:cs typeface="Arial" panose="020B0604020202020204" pitchFamily="34" charset="0"/>
              </a:rPr>
              <a:t>ecurity check/vetting. First in nation to try this out. </a:t>
            </a:r>
          </a:p>
          <a:p>
            <a:pPr lvl="1"/>
            <a:r>
              <a:rPr lang="en-US" sz="1400" dirty="0" smtClean="0">
                <a:latin typeface="Arial" panose="020B0604020202020204" pitchFamily="34" charset="0"/>
                <a:cs typeface="Arial" panose="020B0604020202020204" pitchFamily="34" charset="0"/>
              </a:rPr>
              <a:t>Envisioning a similar vehicle project in the near future. </a:t>
            </a:r>
          </a:p>
          <a:p>
            <a:pPr lvl="1"/>
            <a:r>
              <a:rPr lang="en-US" sz="1400" dirty="0">
                <a:latin typeface="Arial" panose="020B0604020202020204" pitchFamily="34" charset="0"/>
                <a:cs typeface="Arial" panose="020B0604020202020204" pitchFamily="34" charset="0"/>
              </a:rPr>
              <a:t>Staffing budget at </a:t>
            </a:r>
            <a:r>
              <a:rPr lang="en-US" sz="1400" dirty="0" err="1">
                <a:latin typeface="Arial" panose="020B0604020202020204" pitchFamily="34" charset="0"/>
                <a:cs typeface="Arial" panose="020B0604020202020204" pitchFamily="34" charset="0"/>
              </a:rPr>
              <a:t>Otay</a:t>
            </a:r>
            <a:r>
              <a:rPr lang="en-US" sz="1400" dirty="0">
                <a:latin typeface="Arial" panose="020B0604020202020204" pitchFamily="34" charset="0"/>
                <a:cs typeface="Arial" panose="020B0604020202020204" pitchFamily="34" charset="0"/>
              </a:rPr>
              <a:t> Mesa East POE will likely not be covered by tolls in the beginning.  CBP has been in discussions with SANDAG and our Congressional Delegation. </a:t>
            </a:r>
            <a:endParaRPr lang="en-US" sz="1400" dirty="0" smtClean="0">
              <a:latin typeface="Arial" panose="020B0604020202020204" pitchFamily="34" charset="0"/>
              <a:cs typeface="Arial" panose="020B0604020202020204" pitchFamily="34" charset="0"/>
            </a:endParaRPr>
          </a:p>
          <a:p>
            <a:pPr lvl="1"/>
            <a:endParaRPr lang="en-US" sz="1400" b="1" dirty="0" smtClean="0"/>
          </a:p>
          <a:p>
            <a:pPr lvl="1"/>
            <a:endParaRPr lang="en-US" sz="1400" b="1" dirty="0" smtClean="0"/>
          </a:p>
          <a:p>
            <a:endParaRPr lang="en-US" sz="1000" dirty="0"/>
          </a:p>
          <a:p>
            <a:endParaRPr lang="en-US" sz="1200" dirty="0" smtClean="0"/>
          </a:p>
        </p:txBody>
      </p:sp>
      <p:sp>
        <p:nvSpPr>
          <p:cNvPr id="6" name="Title 1">
            <a:extLst>
              <a:ext uri="{FF2B5EF4-FFF2-40B4-BE49-F238E27FC236}">
                <a16:creationId xmlns="" xmlns:a16="http://schemas.microsoft.com/office/drawing/2014/main" id="{C94907B3-DEC9-B846-857E-B9E8764ACAF7}"/>
              </a:ext>
            </a:extLst>
          </p:cNvPr>
          <p:cNvSpPr>
            <a:spLocks noGrp="1"/>
          </p:cNvSpPr>
          <p:nvPr>
            <p:ph type="title"/>
          </p:nvPr>
        </p:nvSpPr>
        <p:spPr>
          <a:xfrm>
            <a:off x="184535" y="241102"/>
            <a:ext cx="7338679" cy="444500"/>
          </a:xfrm>
        </p:spPr>
        <p:txBody>
          <a:bodyPr/>
          <a:lstStyle/>
          <a:p>
            <a:r>
              <a:rPr lang="en-US" sz="2000" dirty="0" smtClean="0">
                <a:solidFill>
                  <a:schemeClr val="bg1"/>
                </a:solidFill>
              </a:rPr>
              <a:t>July Stakeholders Working Committee Highlights</a:t>
            </a:r>
            <a:endParaRPr lang="en-US" sz="2000" dirty="0">
              <a:solidFill>
                <a:schemeClr val="bg1"/>
              </a:solidFill>
            </a:endParaRPr>
          </a:p>
        </p:txBody>
      </p:sp>
    </p:spTree>
    <p:extLst>
      <p:ext uri="{BB962C8B-B14F-4D97-AF65-F5344CB8AC3E}">
        <p14:creationId xmlns:p14="http://schemas.microsoft.com/office/powerpoint/2010/main" val="133472264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3">
            <a:extLst>
              <a:ext uri="{FF2B5EF4-FFF2-40B4-BE49-F238E27FC236}">
                <a16:creationId xmlns:a16="http://schemas.microsoft.com/office/drawing/2014/main" xmlns="" id="{3B23DA31-FF8D-3B47-A894-E9DDC5E21914}"/>
              </a:ext>
            </a:extLst>
          </p:cNvPr>
          <p:cNvSpPr>
            <a:spLocks noGrp="1"/>
          </p:cNvSpPr>
          <p:nvPr>
            <p:ph type="body" idx="13"/>
          </p:nvPr>
        </p:nvSpPr>
        <p:spPr>
          <a:xfrm>
            <a:off x="0" y="781636"/>
            <a:ext cx="8582025" cy="2506662"/>
          </a:xfrm>
        </p:spPr>
        <p:txBody>
          <a:bodyPr/>
          <a:lstStyle/>
          <a:p>
            <a:pPr marL="609600" lvl="1" indent="0">
              <a:buNone/>
            </a:pPr>
            <a:r>
              <a:rPr lang="en-US" sz="2000" b="1" dirty="0" smtClean="0">
                <a:latin typeface="+mn-lt"/>
                <a:cs typeface="Arial" panose="020B0604020202020204" pitchFamily="34" charset="0"/>
              </a:rPr>
              <a:t>Anne </a:t>
            </a:r>
            <a:r>
              <a:rPr lang="en-US" sz="2000" b="1" dirty="0" err="1" smtClean="0">
                <a:latin typeface="+mn-lt"/>
                <a:cs typeface="Arial" panose="020B0604020202020204" pitchFamily="34" charset="0"/>
              </a:rPr>
              <a:t>Maricich</a:t>
            </a:r>
            <a:r>
              <a:rPr lang="en-US" sz="2000" b="1" dirty="0" smtClean="0">
                <a:latin typeface="+mn-lt"/>
                <a:cs typeface="Arial" panose="020B0604020202020204" pitchFamily="34" charset="0"/>
              </a:rPr>
              <a:t>, Deputy Director and Sally Carrillo, CBP, Continued:</a:t>
            </a:r>
            <a:endParaRPr lang="en-US" sz="2000" b="1" dirty="0">
              <a:latin typeface="+mn-lt"/>
              <a:cs typeface="Arial" panose="020B0604020202020204" pitchFamily="34" charset="0"/>
            </a:endParaRPr>
          </a:p>
          <a:p>
            <a:pPr lvl="1"/>
            <a:r>
              <a:rPr lang="en-US" sz="1400" dirty="0" err="1">
                <a:latin typeface="Arial" panose="020B0604020202020204" pitchFamily="34" charset="0"/>
                <a:cs typeface="Arial" panose="020B0604020202020204" pitchFamily="34" charset="0"/>
              </a:rPr>
              <a:t>Otay</a:t>
            </a:r>
            <a:r>
              <a:rPr lang="en-US" sz="1400" dirty="0">
                <a:latin typeface="Arial" panose="020B0604020202020204" pitchFamily="34" charset="0"/>
                <a:cs typeface="Arial" panose="020B0604020202020204" pitchFamily="34" charset="0"/>
              </a:rPr>
              <a:t> Mesa POE: 50% of applicants for I-94 still not using the app, frustrating officers (pedestrians and vehicles). Need help with promoting this option and helping people use the app in the first place. Traveler use of technology varies. </a:t>
            </a:r>
            <a:endParaRPr lang="en-US" sz="1400" dirty="0" smtClean="0">
              <a:latin typeface="Arial" panose="020B0604020202020204" pitchFamily="34" charset="0"/>
              <a:cs typeface="Arial" panose="020B0604020202020204" pitchFamily="34" charset="0"/>
            </a:endParaRPr>
          </a:p>
          <a:p>
            <a:pPr lvl="1"/>
            <a:r>
              <a:rPr lang="en-US" sz="1400" dirty="0" smtClean="0">
                <a:latin typeface="Arial" panose="020B0604020202020204" pitchFamily="34" charset="0"/>
                <a:cs typeface="Arial" panose="020B0604020202020204" pitchFamily="34" charset="0"/>
              </a:rPr>
              <a:t>Must </a:t>
            </a:r>
            <a:r>
              <a:rPr lang="en-US" sz="1400" dirty="0">
                <a:latin typeface="Arial" panose="020B0604020202020204" pitchFamily="34" charset="0"/>
                <a:cs typeface="Arial" panose="020B0604020202020204" pitchFamily="34" charset="0"/>
              </a:rPr>
              <a:t>help users. Need to go back to the drawing board. For those who are app challenged, </a:t>
            </a:r>
            <a:r>
              <a:rPr lang="en-US" sz="1400" dirty="0" smtClean="0">
                <a:latin typeface="Arial" panose="020B0604020202020204" pitchFamily="34" charset="0"/>
                <a:cs typeface="Arial" panose="020B0604020202020204" pitchFamily="34" charset="0"/>
              </a:rPr>
              <a:t>directing them to using the website (with </a:t>
            </a:r>
            <a:r>
              <a:rPr lang="en-US" sz="1400" dirty="0">
                <a:latin typeface="Arial" panose="020B0604020202020204" pitchFamily="34" charset="0"/>
                <a:cs typeface="Arial" panose="020B0604020202020204" pitchFamily="34" charset="0"/>
              </a:rPr>
              <a:t>PC </a:t>
            </a:r>
            <a:r>
              <a:rPr lang="en-US" sz="1400" dirty="0" smtClean="0">
                <a:latin typeface="Arial" panose="020B0604020202020204" pitchFamily="34" charset="0"/>
                <a:cs typeface="Arial" panose="020B0604020202020204" pitchFamily="34" charset="0"/>
              </a:rPr>
              <a:t>or lap top) will help. Canada has made it mandatory based on the public health situation. </a:t>
            </a:r>
          </a:p>
          <a:p>
            <a:pPr lvl="1"/>
            <a:r>
              <a:rPr lang="en-US" sz="1400" dirty="0" err="1" smtClean="0">
                <a:latin typeface="Arial" panose="020B0604020202020204" pitchFamily="34" charset="0"/>
                <a:cs typeface="Arial" panose="020B0604020202020204" pitchFamily="34" charset="0"/>
              </a:rPr>
              <a:t>Otay</a:t>
            </a:r>
            <a:r>
              <a:rPr lang="en-US" sz="1400" dirty="0" smtClean="0">
                <a:latin typeface="Arial" panose="020B0604020202020204" pitchFamily="34" charset="0"/>
                <a:cs typeface="Arial" panose="020B0604020202020204" pitchFamily="34" charset="0"/>
              </a:rPr>
              <a:t> Mesa: 1</a:t>
            </a:r>
            <a:r>
              <a:rPr lang="en-US" sz="1400" baseline="30000" dirty="0" smtClean="0">
                <a:latin typeface="Arial" panose="020B0604020202020204" pitchFamily="34" charset="0"/>
                <a:cs typeface="Arial" panose="020B0604020202020204" pitchFamily="34" charset="0"/>
              </a:rPr>
              <a:t>st</a:t>
            </a:r>
            <a:r>
              <a:rPr lang="en-US" sz="1400" dirty="0" smtClean="0">
                <a:latin typeface="Arial" panose="020B0604020202020204" pitchFamily="34" charset="0"/>
                <a:cs typeface="Arial" panose="020B0604020202020204" pitchFamily="34" charset="0"/>
              </a:rPr>
              <a:t> phase of pedestrian crossing completed by end of September. Old SENTRI office will be an admin center. Will have 12 pedestrian lanes instead of 6 today. For finding the new SENTRI office, there is still confusion, need marketing/promotional help from binational organizations. </a:t>
            </a:r>
          </a:p>
          <a:p>
            <a:pPr lvl="1"/>
            <a:endParaRPr lang="en-US" sz="1400" b="1" dirty="0" smtClean="0"/>
          </a:p>
          <a:p>
            <a:pPr lvl="1"/>
            <a:endParaRPr lang="en-US" sz="1400" b="1" dirty="0" smtClean="0"/>
          </a:p>
          <a:p>
            <a:endParaRPr lang="en-US" sz="1000" dirty="0"/>
          </a:p>
          <a:p>
            <a:endParaRPr lang="en-US" sz="1200" dirty="0" smtClean="0"/>
          </a:p>
        </p:txBody>
      </p:sp>
      <p:sp>
        <p:nvSpPr>
          <p:cNvPr id="6" name="Title 1">
            <a:extLst>
              <a:ext uri="{FF2B5EF4-FFF2-40B4-BE49-F238E27FC236}">
                <a16:creationId xmlns="" xmlns:a16="http://schemas.microsoft.com/office/drawing/2014/main" id="{C94907B3-DEC9-B846-857E-B9E8764ACAF7}"/>
              </a:ext>
            </a:extLst>
          </p:cNvPr>
          <p:cNvSpPr>
            <a:spLocks noGrp="1"/>
          </p:cNvSpPr>
          <p:nvPr>
            <p:ph type="title"/>
          </p:nvPr>
        </p:nvSpPr>
        <p:spPr>
          <a:xfrm>
            <a:off x="184535" y="241102"/>
            <a:ext cx="7338679" cy="444500"/>
          </a:xfrm>
        </p:spPr>
        <p:txBody>
          <a:bodyPr/>
          <a:lstStyle/>
          <a:p>
            <a:r>
              <a:rPr lang="en-US" sz="2000" dirty="0" smtClean="0">
                <a:solidFill>
                  <a:schemeClr val="bg1"/>
                </a:solidFill>
              </a:rPr>
              <a:t>July Stakeholders Working Committee Highlights</a:t>
            </a:r>
            <a:endParaRPr lang="en-US" sz="2000" dirty="0">
              <a:solidFill>
                <a:schemeClr val="bg1"/>
              </a:solidFill>
            </a:endParaRPr>
          </a:p>
        </p:txBody>
      </p:sp>
    </p:spTree>
    <p:extLst>
      <p:ext uri="{BB962C8B-B14F-4D97-AF65-F5344CB8AC3E}">
        <p14:creationId xmlns:p14="http://schemas.microsoft.com/office/powerpoint/2010/main" val="12564069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94907B3-DEC9-B846-857E-B9E8764ACAF7}"/>
              </a:ext>
            </a:extLst>
          </p:cNvPr>
          <p:cNvSpPr>
            <a:spLocks noGrp="1"/>
          </p:cNvSpPr>
          <p:nvPr>
            <p:ph type="title"/>
          </p:nvPr>
        </p:nvSpPr>
        <p:spPr>
          <a:xfrm>
            <a:off x="265499" y="272973"/>
            <a:ext cx="5954326" cy="443909"/>
          </a:xfrm>
        </p:spPr>
        <p:txBody>
          <a:bodyPr/>
          <a:lstStyle/>
          <a:p>
            <a:r>
              <a:rPr lang="en-US" sz="2000" dirty="0">
                <a:solidFill>
                  <a:schemeClr val="bg1"/>
                </a:solidFill>
              </a:rPr>
              <a:t>Stakeholders Working Committee Meeting</a:t>
            </a:r>
          </a:p>
        </p:txBody>
      </p:sp>
      <p:sp>
        <p:nvSpPr>
          <p:cNvPr id="3" name="Subtitle 2">
            <a:extLst>
              <a:ext uri="{FF2B5EF4-FFF2-40B4-BE49-F238E27FC236}">
                <a16:creationId xmlns="" xmlns:a16="http://schemas.microsoft.com/office/drawing/2014/main" id="{BAF1FF4F-4F77-8B40-A461-7CCCCEC476BD}"/>
              </a:ext>
            </a:extLst>
          </p:cNvPr>
          <p:cNvSpPr>
            <a:spLocks noGrp="1"/>
          </p:cNvSpPr>
          <p:nvPr>
            <p:ph type="subTitle" idx="1"/>
          </p:nvPr>
        </p:nvSpPr>
        <p:spPr>
          <a:xfrm>
            <a:off x="265499" y="850720"/>
            <a:ext cx="8581775" cy="517812"/>
          </a:xfrm>
        </p:spPr>
        <p:txBody>
          <a:bodyPr/>
          <a:lstStyle/>
          <a:p>
            <a:r>
              <a:rPr lang="en-US" dirty="0"/>
              <a:t>Social </a:t>
            </a:r>
            <a:r>
              <a:rPr lang="en-US" dirty="0" smtClean="0"/>
              <a:t>Media</a:t>
            </a:r>
            <a:endParaRPr lang="en-US" dirty="0"/>
          </a:p>
          <a:p>
            <a:endParaRPr lang="en-US" sz="1600" dirty="0"/>
          </a:p>
          <a:p>
            <a:endParaRPr lang="en-US" dirty="0"/>
          </a:p>
        </p:txBody>
      </p:sp>
      <p:sp>
        <p:nvSpPr>
          <p:cNvPr id="6" name="Text Placeholder 4"/>
          <p:cNvSpPr>
            <a:spLocks noGrp="1"/>
          </p:cNvSpPr>
          <p:nvPr>
            <p:ph type="body" idx="13"/>
          </p:nvPr>
        </p:nvSpPr>
        <p:spPr>
          <a:xfrm>
            <a:off x="1114425" y="1368532"/>
            <a:ext cx="5028425" cy="3309346"/>
          </a:xfrm>
        </p:spPr>
        <p:txBody>
          <a:bodyPr/>
          <a:lstStyle/>
          <a:p>
            <a:r>
              <a:rPr lang="en-US" sz="1600" dirty="0" smtClean="0"/>
              <a:t>@</a:t>
            </a:r>
            <a:r>
              <a:rPr lang="en-US" sz="1600" dirty="0" err="1"/>
              <a:t>smartbordercali</a:t>
            </a:r>
            <a:endParaRPr lang="en-US" sz="1600" dirty="0"/>
          </a:p>
          <a:p>
            <a:endParaRPr lang="en-US" sz="1200" dirty="0"/>
          </a:p>
          <a:p>
            <a:endParaRPr lang="en-US" sz="1200" dirty="0"/>
          </a:p>
          <a:p>
            <a:endParaRPr lang="en-US" sz="1200" dirty="0"/>
          </a:p>
          <a:p>
            <a:r>
              <a:rPr lang="en-US" sz="1600" dirty="0" err="1"/>
              <a:t>Smartbordercoalition</a:t>
            </a:r>
            <a:endParaRPr lang="en-US" sz="1600" dirty="0"/>
          </a:p>
          <a:p>
            <a:endParaRPr lang="en-US" sz="1200" dirty="0"/>
          </a:p>
          <a:p>
            <a:endParaRPr lang="en-US" sz="1200" dirty="0"/>
          </a:p>
          <a:p>
            <a:endParaRPr lang="en-US" sz="1200" dirty="0"/>
          </a:p>
          <a:p>
            <a:r>
              <a:rPr lang="en-US" sz="1600" dirty="0" err="1" smtClean="0"/>
              <a:t>Smartbordercali</a:t>
            </a:r>
            <a:endParaRPr lang="en-US" sz="1600" dirty="0" smtClean="0"/>
          </a:p>
          <a:p>
            <a:endParaRPr lang="en-US" sz="1200" dirty="0"/>
          </a:p>
          <a:p>
            <a:endParaRPr lang="en-US" sz="1200" dirty="0" smtClean="0"/>
          </a:p>
          <a:p>
            <a:endParaRPr lang="en-US" sz="1200" dirty="0"/>
          </a:p>
          <a:p>
            <a:r>
              <a:rPr lang="en-US" sz="1600" u="sng" dirty="0" err="1" smtClean="0"/>
              <a:t>smartbordercali</a:t>
            </a:r>
            <a:r>
              <a:rPr lang="en-US" sz="1600" u="sng" dirty="0" smtClean="0"/>
              <a:t>    </a:t>
            </a:r>
            <a:r>
              <a:rPr lang="en-US" sz="1200" u="sng" dirty="0" smtClean="0"/>
              <a:t> </a:t>
            </a:r>
            <a:endParaRPr lang="en-US" sz="1200" u="sng" dirty="0"/>
          </a:p>
        </p:txBody>
      </p:sp>
      <p:pic>
        <p:nvPicPr>
          <p:cNvPr id="7" name="Picture 4" descr="Log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909441" y="1318342"/>
            <a:ext cx="816083" cy="663748"/>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2" descr="http://t1.gstatic.com/images?q=tbn:ANd9GcTUHFAdTFQF_-vEhZgtGE7EtXWbvXMPWbIWTY-f0uwg4jXep6Is"/>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679993" y="2257121"/>
            <a:ext cx="1279588" cy="444017"/>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8" descr="Image result for instagram"/>
          <p:cNvPicPr/>
          <p:nvPr/>
        </p:nvPicPr>
        <p:blipFill>
          <a:blip r:embed="rId4">
            <a:extLst>
              <a:ext uri="{28A0092B-C50C-407E-A947-70E740481C1C}">
                <a14:useLocalDpi xmlns:a14="http://schemas.microsoft.com/office/drawing/2010/main" val="0"/>
              </a:ext>
            </a:extLst>
          </a:blip>
          <a:srcRect/>
          <a:stretch>
            <a:fillRect/>
          </a:stretch>
        </p:blipFill>
        <p:spPr bwMode="auto">
          <a:xfrm>
            <a:off x="3527657" y="2844656"/>
            <a:ext cx="1653641" cy="912500"/>
          </a:xfrm>
          <a:prstGeom prst="rect">
            <a:avLst/>
          </a:prstGeom>
          <a:noFill/>
          <a:ln>
            <a:noFill/>
          </a:ln>
        </p:spPr>
      </p:pic>
      <p:pic>
        <p:nvPicPr>
          <p:cNvPr id="10" name="Picture 9" descr="LinkedIn acusado de enfriar el acceso a la información en línea – Naked  Security"/>
          <p:cNvPicPr/>
          <p:nvPr/>
        </p:nvPicPr>
        <p:blipFill>
          <a:blip r:embed="rId5">
            <a:extLst>
              <a:ext uri="{28A0092B-C50C-407E-A947-70E740481C1C}">
                <a14:useLocalDpi xmlns:a14="http://schemas.microsoft.com/office/drawing/2010/main" val="0"/>
              </a:ext>
            </a:extLst>
          </a:blip>
          <a:srcRect/>
          <a:stretch>
            <a:fillRect/>
          </a:stretch>
        </p:blipFill>
        <p:spPr bwMode="auto">
          <a:xfrm>
            <a:off x="3370923" y="3748246"/>
            <a:ext cx="1810375" cy="998470"/>
          </a:xfrm>
          <a:prstGeom prst="rect">
            <a:avLst/>
          </a:prstGeom>
          <a:noFill/>
          <a:ln>
            <a:noFill/>
          </a:ln>
        </p:spPr>
      </p:pic>
    </p:spTree>
    <p:extLst>
      <p:ext uri="{BB962C8B-B14F-4D97-AF65-F5344CB8AC3E}">
        <p14:creationId xmlns:p14="http://schemas.microsoft.com/office/powerpoint/2010/main" val="404164617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94907B3-DEC9-B846-857E-B9E8764ACAF7}"/>
              </a:ext>
            </a:extLst>
          </p:cNvPr>
          <p:cNvSpPr>
            <a:spLocks noGrp="1"/>
          </p:cNvSpPr>
          <p:nvPr>
            <p:ph type="title"/>
          </p:nvPr>
        </p:nvSpPr>
        <p:spPr>
          <a:xfrm>
            <a:off x="265499" y="272973"/>
            <a:ext cx="6489114" cy="443909"/>
          </a:xfrm>
        </p:spPr>
        <p:txBody>
          <a:bodyPr/>
          <a:lstStyle/>
          <a:p>
            <a:r>
              <a:rPr lang="en-US" sz="2000" dirty="0">
                <a:solidFill>
                  <a:schemeClr val="bg1"/>
                </a:solidFill>
              </a:rPr>
              <a:t>Stakeholders Working Committee Meeting</a:t>
            </a:r>
          </a:p>
        </p:txBody>
      </p:sp>
      <p:sp>
        <p:nvSpPr>
          <p:cNvPr id="3" name="Subtitle 2">
            <a:extLst>
              <a:ext uri="{FF2B5EF4-FFF2-40B4-BE49-F238E27FC236}">
                <a16:creationId xmlns="" xmlns:a16="http://schemas.microsoft.com/office/drawing/2014/main" id="{BAF1FF4F-4F77-8B40-A461-7CCCCEC476BD}"/>
              </a:ext>
            </a:extLst>
          </p:cNvPr>
          <p:cNvSpPr>
            <a:spLocks noGrp="1"/>
          </p:cNvSpPr>
          <p:nvPr>
            <p:ph type="subTitle" idx="1"/>
          </p:nvPr>
        </p:nvSpPr>
        <p:spPr>
          <a:xfrm>
            <a:off x="265499" y="1003917"/>
            <a:ext cx="8581775" cy="517812"/>
          </a:xfrm>
        </p:spPr>
        <p:txBody>
          <a:bodyPr/>
          <a:lstStyle/>
          <a:p>
            <a:endParaRPr lang="en-US" sz="1600" dirty="0"/>
          </a:p>
          <a:p>
            <a:endParaRPr lang="en-US" dirty="0"/>
          </a:p>
        </p:txBody>
      </p:sp>
      <p:sp>
        <p:nvSpPr>
          <p:cNvPr id="5" name="Text Placeholder 3">
            <a:extLst>
              <a:ext uri="{FF2B5EF4-FFF2-40B4-BE49-F238E27FC236}">
                <a16:creationId xmlns="" xmlns:a16="http://schemas.microsoft.com/office/drawing/2014/main" id="{3B23DA31-FF8D-3B47-A894-E9DDC5E21914}"/>
              </a:ext>
            </a:extLst>
          </p:cNvPr>
          <p:cNvSpPr>
            <a:spLocks noGrp="1"/>
          </p:cNvSpPr>
          <p:nvPr>
            <p:ph type="body" idx="13"/>
          </p:nvPr>
        </p:nvSpPr>
        <p:spPr>
          <a:xfrm>
            <a:off x="265499" y="4512685"/>
            <a:ext cx="8582025" cy="2506662"/>
          </a:xfrm>
        </p:spPr>
        <p:txBody>
          <a:bodyPr/>
          <a:lstStyle/>
          <a:p>
            <a:pPr marL="609600" lvl="1" indent="0">
              <a:buNone/>
            </a:pPr>
            <a:endParaRPr lang="en-US" sz="1400" b="1" dirty="0"/>
          </a:p>
          <a:p>
            <a:endParaRPr lang="en-US" sz="1000" dirty="0"/>
          </a:p>
          <a:p>
            <a:endParaRPr lang="en-US" sz="1200" dirty="0"/>
          </a:p>
        </p:txBody>
      </p:sp>
      <p:sp>
        <p:nvSpPr>
          <p:cNvPr id="6" name="Subtitle 2"/>
          <p:cNvSpPr txBox="1">
            <a:spLocks/>
          </p:cNvSpPr>
          <p:nvPr/>
        </p:nvSpPr>
        <p:spPr>
          <a:xfrm>
            <a:off x="265499" y="771151"/>
            <a:ext cx="8581775" cy="517812"/>
          </a:xfrm>
          <a:prstGeom prst="rect">
            <a:avLst/>
          </a:prstGeom>
        </p:spPr>
        <p:txBody>
          <a:bodyPr spcFirstLastPara="1" wrap="square" lIns="91425" tIns="91425" rIns="91425" bIns="91425" anchor="t" anchorCtr="0"/>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SzPts val="2100"/>
              <a:buFont typeface="Arial"/>
              <a:buNone/>
              <a:defRPr sz="1800" b="1" i="0" u="none" strike="noStrike" cap="none">
                <a:solidFill>
                  <a:srgbClr val="243058"/>
                </a:solidFill>
                <a:latin typeface="Arial"/>
                <a:ea typeface="Arial"/>
                <a:cs typeface="Arial"/>
                <a:sym typeface="Arial"/>
              </a:defRPr>
            </a:lvl1pPr>
            <a:lvl2pPr marR="0" lvl="1" algn="ctr" rtl="0">
              <a:lnSpc>
                <a:spcPct val="100000"/>
              </a:lnSpc>
              <a:spcBef>
                <a:spcPts val="0"/>
              </a:spcBef>
              <a:spcAft>
                <a:spcPts val="0"/>
              </a:spcAft>
              <a:buClr>
                <a:srgbClr val="000000"/>
              </a:buClr>
              <a:buSzPts val="2100"/>
              <a:buFont typeface="Arial"/>
              <a:buNone/>
              <a:defRPr sz="2100" b="0" i="0" u="none" strike="noStrike" cap="none">
                <a:solidFill>
                  <a:srgbClr val="000000"/>
                </a:solidFill>
                <a:latin typeface="Arial"/>
                <a:ea typeface="Arial"/>
                <a:cs typeface="Arial"/>
                <a:sym typeface="Arial"/>
              </a:defRPr>
            </a:lvl2pPr>
            <a:lvl3pPr marR="0" lvl="2" algn="ctr" rtl="0">
              <a:lnSpc>
                <a:spcPct val="100000"/>
              </a:lnSpc>
              <a:spcBef>
                <a:spcPts val="0"/>
              </a:spcBef>
              <a:spcAft>
                <a:spcPts val="0"/>
              </a:spcAft>
              <a:buClr>
                <a:srgbClr val="000000"/>
              </a:buClr>
              <a:buSzPts val="2100"/>
              <a:buFont typeface="Arial"/>
              <a:buNone/>
              <a:defRPr sz="2100" b="0" i="0" u="none" strike="noStrike" cap="none">
                <a:solidFill>
                  <a:srgbClr val="000000"/>
                </a:solidFill>
                <a:latin typeface="Arial"/>
                <a:ea typeface="Arial"/>
                <a:cs typeface="Arial"/>
                <a:sym typeface="Arial"/>
              </a:defRPr>
            </a:lvl3pPr>
            <a:lvl4pPr marR="0" lvl="3" algn="ctr" rtl="0">
              <a:lnSpc>
                <a:spcPct val="100000"/>
              </a:lnSpc>
              <a:spcBef>
                <a:spcPts val="0"/>
              </a:spcBef>
              <a:spcAft>
                <a:spcPts val="0"/>
              </a:spcAft>
              <a:buClr>
                <a:srgbClr val="000000"/>
              </a:buClr>
              <a:buSzPts val="2100"/>
              <a:buFont typeface="Arial"/>
              <a:buNone/>
              <a:defRPr sz="2100" b="0" i="0" u="none" strike="noStrike" cap="none">
                <a:solidFill>
                  <a:srgbClr val="000000"/>
                </a:solidFill>
                <a:latin typeface="Arial"/>
                <a:ea typeface="Arial"/>
                <a:cs typeface="Arial"/>
                <a:sym typeface="Arial"/>
              </a:defRPr>
            </a:lvl4pPr>
            <a:lvl5pPr marR="0" lvl="4" algn="ctr" rtl="0">
              <a:lnSpc>
                <a:spcPct val="100000"/>
              </a:lnSpc>
              <a:spcBef>
                <a:spcPts val="0"/>
              </a:spcBef>
              <a:spcAft>
                <a:spcPts val="0"/>
              </a:spcAft>
              <a:buClr>
                <a:srgbClr val="000000"/>
              </a:buClr>
              <a:buSzPts val="2100"/>
              <a:buFont typeface="Arial"/>
              <a:buNone/>
              <a:defRPr sz="2100" b="0" i="0" u="none" strike="noStrike" cap="none">
                <a:solidFill>
                  <a:srgbClr val="000000"/>
                </a:solidFill>
                <a:latin typeface="Arial"/>
                <a:ea typeface="Arial"/>
                <a:cs typeface="Arial"/>
                <a:sym typeface="Arial"/>
              </a:defRPr>
            </a:lvl5pPr>
            <a:lvl6pPr marR="0" lvl="5" algn="ctr" rtl="0">
              <a:lnSpc>
                <a:spcPct val="100000"/>
              </a:lnSpc>
              <a:spcBef>
                <a:spcPts val="0"/>
              </a:spcBef>
              <a:spcAft>
                <a:spcPts val="0"/>
              </a:spcAft>
              <a:buClr>
                <a:srgbClr val="000000"/>
              </a:buClr>
              <a:buSzPts val="2100"/>
              <a:buFont typeface="Arial"/>
              <a:buNone/>
              <a:defRPr sz="2100" b="0" i="0" u="none" strike="noStrike" cap="none">
                <a:solidFill>
                  <a:srgbClr val="000000"/>
                </a:solidFill>
                <a:latin typeface="Arial"/>
                <a:ea typeface="Arial"/>
                <a:cs typeface="Arial"/>
                <a:sym typeface="Arial"/>
              </a:defRPr>
            </a:lvl6pPr>
            <a:lvl7pPr marR="0" lvl="6" algn="ctr" rtl="0">
              <a:lnSpc>
                <a:spcPct val="100000"/>
              </a:lnSpc>
              <a:spcBef>
                <a:spcPts val="0"/>
              </a:spcBef>
              <a:spcAft>
                <a:spcPts val="0"/>
              </a:spcAft>
              <a:buClr>
                <a:srgbClr val="000000"/>
              </a:buClr>
              <a:buSzPts val="2100"/>
              <a:buFont typeface="Arial"/>
              <a:buNone/>
              <a:defRPr sz="2100" b="0" i="0" u="none" strike="noStrike" cap="none">
                <a:solidFill>
                  <a:srgbClr val="000000"/>
                </a:solidFill>
                <a:latin typeface="Arial"/>
                <a:ea typeface="Arial"/>
                <a:cs typeface="Arial"/>
                <a:sym typeface="Arial"/>
              </a:defRPr>
            </a:lvl7pPr>
            <a:lvl8pPr marR="0" lvl="7" algn="ctr" rtl="0">
              <a:lnSpc>
                <a:spcPct val="100000"/>
              </a:lnSpc>
              <a:spcBef>
                <a:spcPts val="0"/>
              </a:spcBef>
              <a:spcAft>
                <a:spcPts val="0"/>
              </a:spcAft>
              <a:buClr>
                <a:srgbClr val="000000"/>
              </a:buClr>
              <a:buSzPts val="2100"/>
              <a:buFont typeface="Arial"/>
              <a:buNone/>
              <a:defRPr sz="2100" b="0" i="0" u="none" strike="noStrike" cap="none">
                <a:solidFill>
                  <a:srgbClr val="000000"/>
                </a:solidFill>
                <a:latin typeface="Arial"/>
                <a:ea typeface="Arial"/>
                <a:cs typeface="Arial"/>
                <a:sym typeface="Arial"/>
              </a:defRPr>
            </a:lvl8pPr>
            <a:lvl9pPr marR="0" lvl="8" algn="ctr" rtl="0">
              <a:lnSpc>
                <a:spcPct val="100000"/>
              </a:lnSpc>
              <a:spcBef>
                <a:spcPts val="0"/>
              </a:spcBef>
              <a:spcAft>
                <a:spcPts val="0"/>
              </a:spcAft>
              <a:buClr>
                <a:srgbClr val="000000"/>
              </a:buClr>
              <a:buSzPts val="2100"/>
              <a:buFont typeface="Arial"/>
              <a:buNone/>
              <a:defRPr sz="2100" b="0" i="0" u="none" strike="noStrike" cap="none">
                <a:solidFill>
                  <a:srgbClr val="000000"/>
                </a:solidFill>
                <a:latin typeface="Arial"/>
                <a:ea typeface="Arial"/>
                <a:cs typeface="Arial"/>
                <a:sym typeface="Arial"/>
              </a:defRPr>
            </a:lvl9pPr>
          </a:lstStyle>
          <a:p>
            <a:pPr algn="ctr"/>
            <a:endParaRPr lang="en-US" b="0" dirty="0"/>
          </a:p>
          <a:p>
            <a:pPr algn="ctr"/>
            <a:r>
              <a:rPr lang="en-US" sz="2000" dirty="0" smtClean="0"/>
              <a:t>2022 Meetings:</a:t>
            </a:r>
            <a:endParaRPr lang="en-US" b="0" dirty="0"/>
          </a:p>
          <a:p>
            <a:pPr algn="ctr"/>
            <a:r>
              <a:rPr lang="en-US" b="0" dirty="0" smtClean="0"/>
              <a:t>Thursday, November 3, Tijuana</a:t>
            </a:r>
            <a:endParaRPr lang="en-US" b="0" dirty="0"/>
          </a:p>
          <a:p>
            <a:pPr algn="ctr"/>
            <a:endParaRPr lang="en-US" b="0" dirty="0" smtClean="0"/>
          </a:p>
          <a:p>
            <a:pPr algn="ctr"/>
            <a:r>
              <a:rPr lang="en-US" sz="2000" dirty="0" smtClean="0"/>
              <a:t>2023 Meetings: </a:t>
            </a:r>
          </a:p>
          <a:p>
            <a:pPr algn="ctr"/>
            <a:r>
              <a:rPr lang="en-US" b="0" dirty="0"/>
              <a:t>Thursday, January 12, San Diego</a:t>
            </a:r>
          </a:p>
          <a:p>
            <a:pPr algn="ctr"/>
            <a:r>
              <a:rPr lang="en-US" b="0" dirty="0"/>
              <a:t>Thursday, March 2, Tijuana</a:t>
            </a:r>
          </a:p>
          <a:p>
            <a:pPr algn="ctr"/>
            <a:r>
              <a:rPr lang="en-US" b="0" dirty="0"/>
              <a:t>Thursday, May 4, San Diego</a:t>
            </a:r>
          </a:p>
          <a:p>
            <a:pPr algn="ctr"/>
            <a:r>
              <a:rPr lang="en-US" b="0" dirty="0"/>
              <a:t>Thursday, July 6, Tijuana</a:t>
            </a:r>
          </a:p>
          <a:p>
            <a:pPr algn="ctr"/>
            <a:r>
              <a:rPr lang="en-US" b="0" dirty="0"/>
              <a:t>Thursday, September 7, San Diego</a:t>
            </a:r>
          </a:p>
          <a:p>
            <a:pPr algn="ctr"/>
            <a:r>
              <a:rPr lang="en-US" b="0" dirty="0"/>
              <a:t>Thursday, November 2, Tijuana</a:t>
            </a:r>
          </a:p>
          <a:p>
            <a:pPr algn="ctr"/>
            <a:endParaRPr lang="en-US" sz="2000" b="0" dirty="0" smtClean="0"/>
          </a:p>
          <a:p>
            <a:pPr algn="ctr"/>
            <a:endParaRPr lang="en-US" dirty="0" smtClean="0"/>
          </a:p>
          <a:p>
            <a:pPr algn="ctr"/>
            <a:endParaRPr lang="en-US" dirty="0"/>
          </a:p>
          <a:p>
            <a:pPr algn="ctr"/>
            <a:endParaRPr lang="en-US" dirty="0" smtClean="0"/>
          </a:p>
          <a:p>
            <a:pPr algn="ctr"/>
            <a:endParaRPr lang="en-US" sz="2000" dirty="0"/>
          </a:p>
          <a:p>
            <a:pPr algn="ctr"/>
            <a:endParaRPr lang="en-US" dirty="0"/>
          </a:p>
          <a:p>
            <a:pPr algn="ctr"/>
            <a:endParaRPr lang="en-US" dirty="0"/>
          </a:p>
          <a:p>
            <a:pPr algn="ctr"/>
            <a:r>
              <a:rPr lang="en-US" dirty="0"/>
              <a:t> </a:t>
            </a:r>
          </a:p>
          <a:p>
            <a:pPr algn="ctr"/>
            <a:endParaRPr lang="en-US" dirty="0"/>
          </a:p>
          <a:p>
            <a:pPr algn="ctr"/>
            <a:endParaRPr lang="en-US" dirty="0"/>
          </a:p>
          <a:p>
            <a:pPr algn="ctr"/>
            <a:endParaRPr lang="en-US" dirty="0"/>
          </a:p>
          <a:p>
            <a:pPr algn="ctr"/>
            <a:endParaRPr lang="en-US" dirty="0"/>
          </a:p>
        </p:txBody>
      </p:sp>
      <p:sp>
        <p:nvSpPr>
          <p:cNvPr id="7" name="Text Placeholder 3"/>
          <p:cNvSpPr txBox="1">
            <a:spLocks/>
          </p:cNvSpPr>
          <p:nvPr/>
        </p:nvSpPr>
        <p:spPr>
          <a:xfrm>
            <a:off x="1279690" y="4053019"/>
            <a:ext cx="8581775" cy="810393"/>
          </a:xfrm>
          <a:prstGeom prst="rect">
            <a:avLst/>
          </a:prstGeom>
        </p:spPr>
        <p:txBody>
          <a:bodyPr spcFirstLastPara="1" wrap="square" lIns="91425" tIns="91425" rIns="91425" bIns="91425" anchor="t" anchorCtr="0"/>
          <a:lstStyle>
            <a:defPPr marR="0" lvl="0" algn="l" rtl="0">
              <a:lnSpc>
                <a:spcPct val="100000"/>
              </a:lnSpc>
              <a:spcBef>
                <a:spcPts val="0"/>
              </a:spcBef>
              <a:spcAft>
                <a:spcPts val="0"/>
              </a:spcAft>
            </a:defPPr>
            <a:lvl1pPr marL="139700" marR="0" lvl="0" indent="0" algn="l" rtl="0">
              <a:lnSpc>
                <a:spcPct val="100000"/>
              </a:lnSpc>
              <a:spcBef>
                <a:spcPts val="0"/>
              </a:spcBef>
              <a:spcAft>
                <a:spcPts val="0"/>
              </a:spcAft>
              <a:buClr>
                <a:srgbClr val="000000"/>
              </a:buClr>
              <a:buSzPts val="1400"/>
              <a:buFontTx/>
              <a:buNone/>
              <a:defRPr sz="1050" b="0" i="0" u="none" strike="noStrike" cap="none">
                <a:solidFill>
                  <a:srgbClr val="AF1935"/>
                </a:solidFill>
                <a:latin typeface="Arial"/>
                <a:ea typeface="Arial"/>
                <a:cs typeface="Arial"/>
                <a:sym typeface="Arial"/>
              </a:defRPr>
            </a:lvl1pPr>
            <a:lvl2pPr marL="914400" marR="0" lvl="1" indent="-304800" algn="l" rtl="0">
              <a:lnSpc>
                <a:spcPct val="100000"/>
              </a:lnSpc>
              <a:spcBef>
                <a:spcPts val="1600"/>
              </a:spcBef>
              <a:spcAft>
                <a:spcPts val="0"/>
              </a:spcAft>
              <a:buClr>
                <a:srgbClr val="000000"/>
              </a:buClr>
              <a:buSzPts val="1200"/>
              <a:buFont typeface="Arial"/>
              <a:buChar char="○"/>
              <a:defRPr sz="1200" b="0" i="0" u="none" strike="noStrike" cap="none">
                <a:solidFill>
                  <a:srgbClr val="000000"/>
                </a:solidFill>
                <a:latin typeface="Arial"/>
                <a:ea typeface="Arial"/>
                <a:cs typeface="Arial"/>
                <a:sym typeface="Arial"/>
              </a:defRPr>
            </a:lvl2pPr>
            <a:lvl3pPr marL="1371600" marR="0" lvl="2" indent="-304800" algn="l" rtl="0">
              <a:lnSpc>
                <a:spcPct val="100000"/>
              </a:lnSpc>
              <a:spcBef>
                <a:spcPts val="1600"/>
              </a:spcBef>
              <a:spcAft>
                <a:spcPts val="0"/>
              </a:spcAft>
              <a:buClr>
                <a:srgbClr val="000000"/>
              </a:buClr>
              <a:buSzPts val="1200"/>
              <a:buFont typeface="Arial"/>
              <a:buChar char="■"/>
              <a:defRPr sz="1200" b="0" i="0" u="none" strike="noStrike" cap="none">
                <a:solidFill>
                  <a:srgbClr val="000000"/>
                </a:solidFill>
                <a:latin typeface="Arial"/>
                <a:ea typeface="Arial"/>
                <a:cs typeface="Arial"/>
                <a:sym typeface="Arial"/>
              </a:defRPr>
            </a:lvl3pPr>
            <a:lvl4pPr marL="1828800" marR="0" lvl="3" indent="-304800" algn="l" rtl="0">
              <a:lnSpc>
                <a:spcPct val="100000"/>
              </a:lnSpc>
              <a:spcBef>
                <a:spcPts val="1600"/>
              </a:spcBef>
              <a:spcAft>
                <a:spcPts val="0"/>
              </a:spcAft>
              <a:buClr>
                <a:srgbClr val="000000"/>
              </a:buClr>
              <a:buSzPts val="1200"/>
              <a:buFont typeface="Arial"/>
              <a:buChar char="●"/>
              <a:defRPr sz="1200" b="0" i="0" u="none" strike="noStrike" cap="none">
                <a:solidFill>
                  <a:srgbClr val="000000"/>
                </a:solidFill>
                <a:latin typeface="Arial"/>
                <a:ea typeface="Arial"/>
                <a:cs typeface="Arial"/>
                <a:sym typeface="Arial"/>
              </a:defRPr>
            </a:lvl4pPr>
            <a:lvl5pPr marL="2286000" marR="0" lvl="4" indent="-304800" algn="l" rtl="0">
              <a:lnSpc>
                <a:spcPct val="100000"/>
              </a:lnSpc>
              <a:spcBef>
                <a:spcPts val="1600"/>
              </a:spcBef>
              <a:spcAft>
                <a:spcPts val="0"/>
              </a:spcAft>
              <a:buClr>
                <a:srgbClr val="000000"/>
              </a:buClr>
              <a:buSzPts val="1200"/>
              <a:buFont typeface="Arial"/>
              <a:buChar char="○"/>
              <a:defRPr sz="1200" b="0" i="0" u="none" strike="noStrike" cap="none">
                <a:solidFill>
                  <a:srgbClr val="000000"/>
                </a:solidFill>
                <a:latin typeface="Arial"/>
                <a:ea typeface="Arial"/>
                <a:cs typeface="Arial"/>
                <a:sym typeface="Arial"/>
              </a:defRPr>
            </a:lvl5pPr>
            <a:lvl6pPr marL="2743200" marR="0" lvl="5" indent="-304800" algn="l" rtl="0">
              <a:lnSpc>
                <a:spcPct val="100000"/>
              </a:lnSpc>
              <a:spcBef>
                <a:spcPts val="1600"/>
              </a:spcBef>
              <a:spcAft>
                <a:spcPts val="0"/>
              </a:spcAft>
              <a:buClr>
                <a:srgbClr val="000000"/>
              </a:buClr>
              <a:buSzPts val="1200"/>
              <a:buFont typeface="Arial"/>
              <a:buChar char="■"/>
              <a:defRPr sz="1200" b="0" i="0" u="none" strike="noStrike" cap="none">
                <a:solidFill>
                  <a:srgbClr val="000000"/>
                </a:solidFill>
                <a:latin typeface="Arial"/>
                <a:ea typeface="Arial"/>
                <a:cs typeface="Arial"/>
                <a:sym typeface="Arial"/>
              </a:defRPr>
            </a:lvl6pPr>
            <a:lvl7pPr marL="3200400" marR="0" lvl="6" indent="-304800" algn="l" rtl="0">
              <a:lnSpc>
                <a:spcPct val="100000"/>
              </a:lnSpc>
              <a:spcBef>
                <a:spcPts val="1600"/>
              </a:spcBef>
              <a:spcAft>
                <a:spcPts val="0"/>
              </a:spcAft>
              <a:buClr>
                <a:srgbClr val="000000"/>
              </a:buClr>
              <a:buSzPts val="1200"/>
              <a:buFont typeface="Arial"/>
              <a:buChar char="●"/>
              <a:defRPr sz="1200" b="0" i="0" u="none" strike="noStrike" cap="none">
                <a:solidFill>
                  <a:srgbClr val="000000"/>
                </a:solidFill>
                <a:latin typeface="Arial"/>
                <a:ea typeface="Arial"/>
                <a:cs typeface="Arial"/>
                <a:sym typeface="Arial"/>
              </a:defRPr>
            </a:lvl7pPr>
            <a:lvl8pPr marL="3657600" marR="0" lvl="7" indent="-304800" algn="l" rtl="0">
              <a:lnSpc>
                <a:spcPct val="100000"/>
              </a:lnSpc>
              <a:spcBef>
                <a:spcPts val="1600"/>
              </a:spcBef>
              <a:spcAft>
                <a:spcPts val="0"/>
              </a:spcAft>
              <a:buClr>
                <a:srgbClr val="000000"/>
              </a:buClr>
              <a:buSzPts val="1200"/>
              <a:buFont typeface="Arial"/>
              <a:buChar char="○"/>
              <a:defRPr sz="1200" b="0" i="0" u="none" strike="noStrike" cap="none">
                <a:solidFill>
                  <a:srgbClr val="000000"/>
                </a:solidFill>
                <a:latin typeface="Arial"/>
                <a:ea typeface="Arial"/>
                <a:cs typeface="Arial"/>
                <a:sym typeface="Arial"/>
              </a:defRPr>
            </a:lvl8pPr>
            <a:lvl9pPr marL="4114800" marR="0" lvl="8" indent="-304800" algn="l" rtl="0">
              <a:lnSpc>
                <a:spcPct val="100000"/>
              </a:lnSpc>
              <a:spcBef>
                <a:spcPts val="1600"/>
              </a:spcBef>
              <a:spcAft>
                <a:spcPts val="1600"/>
              </a:spcAft>
              <a:buClr>
                <a:srgbClr val="000000"/>
              </a:buClr>
              <a:buSzPts val="1200"/>
              <a:buFont typeface="Arial"/>
              <a:buChar char="■"/>
              <a:defRPr sz="1200" b="0" i="0" u="none" strike="noStrike" cap="none">
                <a:solidFill>
                  <a:srgbClr val="000000"/>
                </a:solidFill>
                <a:latin typeface="Arial"/>
                <a:ea typeface="Arial"/>
                <a:cs typeface="Arial"/>
                <a:sym typeface="Arial"/>
              </a:defRPr>
            </a:lvl9pPr>
          </a:lstStyle>
          <a:p>
            <a:r>
              <a:rPr lang="en-US" sz="3600" dirty="0"/>
              <a:t>               </a:t>
            </a:r>
            <a:r>
              <a:rPr lang="en-US" sz="2800" dirty="0"/>
              <a:t>THANK YOU</a:t>
            </a:r>
            <a:endParaRPr lang="en-US" sz="3600" dirty="0"/>
          </a:p>
        </p:txBody>
      </p:sp>
    </p:spTree>
    <p:extLst>
      <p:ext uri="{BB962C8B-B14F-4D97-AF65-F5344CB8AC3E}">
        <p14:creationId xmlns:p14="http://schemas.microsoft.com/office/powerpoint/2010/main" val="37648473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94907B3-DEC9-B846-857E-B9E8764ACAF7}"/>
              </a:ext>
            </a:extLst>
          </p:cNvPr>
          <p:cNvSpPr>
            <a:spLocks noGrp="1"/>
          </p:cNvSpPr>
          <p:nvPr>
            <p:ph type="title"/>
          </p:nvPr>
        </p:nvSpPr>
        <p:spPr>
          <a:xfrm>
            <a:off x="265498" y="272973"/>
            <a:ext cx="5520939" cy="443909"/>
          </a:xfrm>
        </p:spPr>
        <p:txBody>
          <a:bodyPr/>
          <a:lstStyle/>
          <a:p>
            <a:r>
              <a:rPr lang="en-US" sz="2000" dirty="0">
                <a:solidFill>
                  <a:schemeClr val="bg1"/>
                </a:solidFill>
              </a:rPr>
              <a:t>Stakeholders Working Committee Meeting</a:t>
            </a:r>
          </a:p>
        </p:txBody>
      </p:sp>
      <p:sp>
        <p:nvSpPr>
          <p:cNvPr id="3" name="Subtitle 2">
            <a:extLst>
              <a:ext uri="{FF2B5EF4-FFF2-40B4-BE49-F238E27FC236}">
                <a16:creationId xmlns="" xmlns:a16="http://schemas.microsoft.com/office/drawing/2014/main" id="{BAF1FF4F-4F77-8B40-A461-7CCCCEC476BD}"/>
              </a:ext>
            </a:extLst>
          </p:cNvPr>
          <p:cNvSpPr>
            <a:spLocks noGrp="1"/>
          </p:cNvSpPr>
          <p:nvPr>
            <p:ph type="subTitle" idx="1"/>
          </p:nvPr>
        </p:nvSpPr>
        <p:spPr>
          <a:xfrm>
            <a:off x="265499" y="1003917"/>
            <a:ext cx="8581775" cy="517812"/>
          </a:xfrm>
        </p:spPr>
        <p:txBody>
          <a:bodyPr/>
          <a:lstStyle/>
          <a:p>
            <a:r>
              <a:rPr lang="en-US" sz="2000" dirty="0">
                <a:solidFill>
                  <a:schemeClr val="tx1"/>
                </a:solidFill>
              </a:rPr>
              <a:t>Agenda</a:t>
            </a:r>
          </a:p>
          <a:p>
            <a:endParaRPr lang="en-US" dirty="0"/>
          </a:p>
        </p:txBody>
      </p:sp>
      <p:sp>
        <p:nvSpPr>
          <p:cNvPr id="5" name="Text Placeholder 3">
            <a:extLst>
              <a:ext uri="{FF2B5EF4-FFF2-40B4-BE49-F238E27FC236}">
                <a16:creationId xmlns="" xmlns:a16="http://schemas.microsoft.com/office/drawing/2014/main" id="{3B23DA31-FF8D-3B47-A894-E9DDC5E21914}"/>
              </a:ext>
            </a:extLst>
          </p:cNvPr>
          <p:cNvSpPr>
            <a:spLocks noGrp="1"/>
          </p:cNvSpPr>
          <p:nvPr>
            <p:ph type="body" idx="13"/>
          </p:nvPr>
        </p:nvSpPr>
        <p:spPr>
          <a:xfrm>
            <a:off x="454302" y="1295907"/>
            <a:ext cx="8582025" cy="2506662"/>
          </a:xfrm>
        </p:spPr>
        <p:txBody>
          <a:bodyPr/>
          <a:lstStyle/>
          <a:p>
            <a:pPr lvl="1"/>
            <a:r>
              <a:rPr lang="en-US" sz="1800" dirty="0"/>
              <a:t>Stepping down from my current </a:t>
            </a:r>
            <a:r>
              <a:rPr lang="en-US" sz="1800" dirty="0" smtClean="0"/>
              <a:t>role</a:t>
            </a:r>
          </a:p>
          <a:p>
            <a:pPr lvl="1"/>
            <a:r>
              <a:rPr lang="en-US" sz="1800" dirty="0" smtClean="0"/>
              <a:t>One </a:t>
            </a:r>
            <a:r>
              <a:rPr lang="en-US" sz="1800" dirty="0"/>
              <a:t>Border </a:t>
            </a:r>
            <a:r>
              <a:rPr lang="en-US" sz="1800" dirty="0" smtClean="0"/>
              <a:t>Alliance</a:t>
            </a:r>
          </a:p>
          <a:p>
            <a:pPr lvl="1"/>
            <a:r>
              <a:rPr lang="en-US" sz="1800" dirty="0" smtClean="0"/>
              <a:t>Commission of the </a:t>
            </a:r>
            <a:r>
              <a:rPr lang="en-US" sz="1800" dirty="0" err="1" smtClean="0"/>
              <a:t>Californias</a:t>
            </a:r>
            <a:endParaRPr lang="en-US" sz="1800" dirty="0" smtClean="0"/>
          </a:p>
          <a:p>
            <a:pPr lvl="1"/>
            <a:r>
              <a:rPr lang="en-US" sz="1800" dirty="0" smtClean="0"/>
              <a:t>Border Innovation Challenge</a:t>
            </a:r>
          </a:p>
          <a:p>
            <a:pPr lvl="1"/>
            <a:r>
              <a:rPr lang="en-US" sz="1800" dirty="0" smtClean="0">
                <a:latin typeface="+mj-lt"/>
              </a:rPr>
              <a:t>July Meeting Highlights</a:t>
            </a:r>
          </a:p>
          <a:p>
            <a:pPr lvl="1"/>
            <a:endParaRPr lang="en-US" sz="1800" dirty="0" smtClean="0"/>
          </a:p>
          <a:p>
            <a:pPr lvl="1"/>
            <a:endParaRPr lang="en-US" sz="1600" b="1" dirty="0" smtClean="0"/>
          </a:p>
          <a:p>
            <a:pPr lvl="1"/>
            <a:endParaRPr lang="en-US" sz="1600" b="1" dirty="0" smtClean="0">
              <a:solidFill>
                <a:schemeClr val="tx1"/>
              </a:solidFill>
            </a:endParaRPr>
          </a:p>
          <a:p>
            <a:pPr lvl="1"/>
            <a:endParaRPr lang="en-US" sz="1600" b="1" dirty="0" smtClean="0">
              <a:solidFill>
                <a:schemeClr val="tx1"/>
              </a:solidFill>
            </a:endParaRPr>
          </a:p>
          <a:p>
            <a:pPr lvl="1"/>
            <a:endParaRPr lang="en-US" sz="1600" b="1" dirty="0" smtClean="0">
              <a:solidFill>
                <a:schemeClr val="bg1">
                  <a:lumMod val="65000"/>
                </a:schemeClr>
              </a:solidFill>
            </a:endParaRPr>
          </a:p>
          <a:p>
            <a:pPr lvl="1"/>
            <a:endParaRPr lang="en-US" sz="1400" b="1" dirty="0"/>
          </a:p>
          <a:p>
            <a:pPr lvl="1"/>
            <a:endParaRPr lang="en-US" sz="1400" b="1" dirty="0"/>
          </a:p>
          <a:p>
            <a:endParaRPr lang="en-US" sz="1000" dirty="0"/>
          </a:p>
          <a:p>
            <a:endParaRPr lang="en-US" sz="1200" dirty="0"/>
          </a:p>
        </p:txBody>
      </p:sp>
    </p:spTree>
    <p:extLst>
      <p:ext uri="{BB962C8B-B14F-4D97-AF65-F5344CB8AC3E}">
        <p14:creationId xmlns:p14="http://schemas.microsoft.com/office/powerpoint/2010/main" val="177875662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94907B3-DEC9-B846-857E-B9E8764ACAF7}"/>
              </a:ext>
            </a:extLst>
          </p:cNvPr>
          <p:cNvSpPr>
            <a:spLocks noGrp="1"/>
          </p:cNvSpPr>
          <p:nvPr>
            <p:ph type="title"/>
          </p:nvPr>
        </p:nvSpPr>
        <p:spPr>
          <a:xfrm>
            <a:off x="265499" y="272973"/>
            <a:ext cx="5849551" cy="443909"/>
          </a:xfrm>
        </p:spPr>
        <p:txBody>
          <a:bodyPr/>
          <a:lstStyle/>
          <a:p>
            <a:r>
              <a:rPr lang="en-US" sz="2000" dirty="0">
                <a:solidFill>
                  <a:schemeClr val="bg1"/>
                </a:solidFill>
              </a:rPr>
              <a:t>Stakeholders Working Committee Meeting</a:t>
            </a:r>
          </a:p>
        </p:txBody>
      </p:sp>
      <p:sp>
        <p:nvSpPr>
          <p:cNvPr id="3" name="Subtitle 2">
            <a:extLst>
              <a:ext uri="{FF2B5EF4-FFF2-40B4-BE49-F238E27FC236}">
                <a16:creationId xmlns="" xmlns:a16="http://schemas.microsoft.com/office/drawing/2014/main" id="{BAF1FF4F-4F77-8B40-A461-7CCCCEC476BD}"/>
              </a:ext>
            </a:extLst>
          </p:cNvPr>
          <p:cNvSpPr>
            <a:spLocks noGrp="1"/>
          </p:cNvSpPr>
          <p:nvPr>
            <p:ph type="subTitle" idx="1"/>
          </p:nvPr>
        </p:nvSpPr>
        <p:spPr>
          <a:xfrm>
            <a:off x="265499" y="1023455"/>
            <a:ext cx="8581775" cy="2538895"/>
          </a:xfrm>
        </p:spPr>
        <p:txBody>
          <a:bodyPr/>
          <a:lstStyle/>
          <a:p>
            <a:r>
              <a:rPr lang="en-US" sz="2000" dirty="0" smtClean="0">
                <a:solidFill>
                  <a:schemeClr val="tx1"/>
                </a:solidFill>
              </a:rPr>
              <a:t>Stepping down from my current role</a:t>
            </a:r>
          </a:p>
          <a:p>
            <a:endParaRPr lang="en-US" sz="2000" dirty="0">
              <a:solidFill>
                <a:schemeClr val="tx1"/>
              </a:solidFill>
            </a:endParaRPr>
          </a:p>
          <a:p>
            <a:endParaRPr lang="en-US" sz="2000" dirty="0" smtClean="0">
              <a:solidFill>
                <a:schemeClr val="tx1"/>
              </a:solidFill>
            </a:endParaRPr>
          </a:p>
          <a:p>
            <a:endParaRPr lang="en-US" sz="2000" dirty="0" smtClean="0"/>
          </a:p>
          <a:p>
            <a:endParaRPr lang="en-US" sz="2000" dirty="0" smtClean="0"/>
          </a:p>
          <a:p>
            <a:endParaRPr lang="en-US" sz="2000" dirty="0"/>
          </a:p>
          <a:p>
            <a:endParaRPr lang="en-US" sz="2000" dirty="0"/>
          </a:p>
          <a:p>
            <a:endParaRPr lang="en-US" dirty="0"/>
          </a:p>
        </p:txBody>
      </p:sp>
      <p:sp>
        <p:nvSpPr>
          <p:cNvPr id="5" name="Text Placeholder 3">
            <a:extLst>
              <a:ext uri="{FF2B5EF4-FFF2-40B4-BE49-F238E27FC236}">
                <a16:creationId xmlns="" xmlns:a16="http://schemas.microsoft.com/office/drawing/2014/main" id="{3B23DA31-FF8D-3B47-A894-E9DDC5E21914}"/>
              </a:ext>
            </a:extLst>
          </p:cNvPr>
          <p:cNvSpPr>
            <a:spLocks noGrp="1"/>
          </p:cNvSpPr>
          <p:nvPr>
            <p:ph type="body" idx="13"/>
          </p:nvPr>
        </p:nvSpPr>
        <p:spPr>
          <a:xfrm>
            <a:off x="327159" y="1536036"/>
            <a:ext cx="8582025" cy="2506662"/>
          </a:xfrm>
        </p:spPr>
        <p:txBody>
          <a:bodyPr/>
          <a:lstStyle/>
          <a:p>
            <a:pPr marL="609600" lvl="1" indent="0">
              <a:buNone/>
            </a:pPr>
            <a:endParaRPr lang="en-US" sz="1800" dirty="0" smtClean="0">
              <a:latin typeface="Arial" panose="020B0604020202020204" pitchFamily="34" charset="0"/>
              <a:cs typeface="Arial" panose="020B0604020202020204" pitchFamily="34" charset="0"/>
            </a:endParaRPr>
          </a:p>
          <a:p>
            <a:pPr marL="609600" lvl="1" indent="0">
              <a:buNone/>
            </a:pPr>
            <a:endParaRPr lang="en-US" sz="1600" dirty="0">
              <a:latin typeface="Arial" panose="020B0604020202020204" pitchFamily="34" charset="0"/>
              <a:cs typeface="Arial" panose="020B0604020202020204" pitchFamily="34" charset="0"/>
            </a:endParaRPr>
          </a:p>
          <a:p>
            <a:pPr marL="609600" lvl="1" indent="0">
              <a:buNone/>
            </a:pPr>
            <a:endParaRPr lang="en-US" sz="1600" dirty="0" smtClean="0">
              <a:latin typeface="Arial" panose="020B0604020202020204" pitchFamily="34" charset="0"/>
              <a:cs typeface="Arial" panose="020B0604020202020204" pitchFamily="34" charset="0"/>
            </a:endParaRPr>
          </a:p>
          <a:p>
            <a:pPr lvl="1"/>
            <a:endParaRPr lang="en-US" sz="1600" dirty="0" smtClean="0">
              <a:latin typeface="Arial" panose="020B0604020202020204" pitchFamily="34" charset="0"/>
              <a:cs typeface="Arial" panose="020B0604020202020204" pitchFamily="34" charset="0"/>
            </a:endParaRPr>
          </a:p>
          <a:p>
            <a:pPr lvl="1"/>
            <a:endParaRPr lang="en-US" sz="1600" dirty="0" smtClean="0"/>
          </a:p>
          <a:p>
            <a:pPr lvl="1"/>
            <a:endParaRPr lang="en-US" sz="1600" dirty="0" smtClean="0"/>
          </a:p>
          <a:p>
            <a:pPr lvl="1"/>
            <a:endParaRPr lang="en-US" sz="1600" dirty="0" smtClean="0"/>
          </a:p>
          <a:p>
            <a:pPr marL="609600" lvl="1" indent="0" algn="ctr">
              <a:buNone/>
            </a:pPr>
            <a:endParaRPr lang="en-US" sz="1800" b="1" dirty="0" smtClean="0"/>
          </a:p>
          <a:p>
            <a:pPr lvl="1"/>
            <a:endParaRPr lang="en-US" sz="1600" b="1" dirty="0" smtClean="0"/>
          </a:p>
          <a:p>
            <a:pPr lvl="1"/>
            <a:endParaRPr lang="en-US" sz="1400" b="1" dirty="0" smtClean="0"/>
          </a:p>
          <a:p>
            <a:pPr lvl="1"/>
            <a:endParaRPr lang="en-US" dirty="0"/>
          </a:p>
          <a:p>
            <a:pPr lvl="2"/>
            <a:endParaRPr lang="en-US" sz="1400" b="1" dirty="0"/>
          </a:p>
          <a:p>
            <a:endParaRPr lang="en-US" sz="1000" dirty="0"/>
          </a:p>
          <a:p>
            <a:endParaRPr lang="en-US" sz="1200" dirty="0"/>
          </a:p>
        </p:txBody>
      </p:sp>
    </p:spTree>
    <p:extLst>
      <p:ext uri="{BB962C8B-B14F-4D97-AF65-F5344CB8AC3E}">
        <p14:creationId xmlns:p14="http://schemas.microsoft.com/office/powerpoint/2010/main" val="425460770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94907B3-DEC9-B846-857E-B9E8764ACAF7}"/>
              </a:ext>
            </a:extLst>
          </p:cNvPr>
          <p:cNvSpPr>
            <a:spLocks noGrp="1"/>
          </p:cNvSpPr>
          <p:nvPr>
            <p:ph type="title"/>
          </p:nvPr>
        </p:nvSpPr>
        <p:spPr>
          <a:xfrm>
            <a:off x="265499" y="272973"/>
            <a:ext cx="5849551" cy="443909"/>
          </a:xfrm>
        </p:spPr>
        <p:txBody>
          <a:bodyPr/>
          <a:lstStyle/>
          <a:p>
            <a:r>
              <a:rPr lang="en-US" sz="2000" dirty="0" smtClean="0">
                <a:solidFill>
                  <a:schemeClr val="bg1"/>
                </a:solidFill>
              </a:rPr>
              <a:t>Stakeholders Working Committee Meeting</a:t>
            </a:r>
            <a:endParaRPr lang="en-US" sz="2000" dirty="0">
              <a:solidFill>
                <a:schemeClr val="bg1"/>
              </a:solidFill>
            </a:endParaRPr>
          </a:p>
        </p:txBody>
      </p:sp>
      <p:sp>
        <p:nvSpPr>
          <p:cNvPr id="3" name="Subtitle 2">
            <a:extLst>
              <a:ext uri="{FF2B5EF4-FFF2-40B4-BE49-F238E27FC236}">
                <a16:creationId xmlns:a16="http://schemas.microsoft.com/office/drawing/2014/main" xmlns="" id="{BAF1FF4F-4F77-8B40-A461-7CCCCEC476BD}"/>
              </a:ext>
            </a:extLst>
          </p:cNvPr>
          <p:cNvSpPr>
            <a:spLocks noGrp="1"/>
          </p:cNvSpPr>
          <p:nvPr>
            <p:ph type="subTitle" idx="1"/>
          </p:nvPr>
        </p:nvSpPr>
        <p:spPr>
          <a:xfrm>
            <a:off x="265499" y="1023455"/>
            <a:ext cx="8581775" cy="2538895"/>
          </a:xfrm>
        </p:spPr>
        <p:txBody>
          <a:bodyPr/>
          <a:lstStyle/>
          <a:p>
            <a:r>
              <a:rPr lang="en-US" sz="2000" dirty="0" smtClean="0">
                <a:solidFill>
                  <a:schemeClr val="tx1"/>
                </a:solidFill>
              </a:rPr>
              <a:t>One Border Alliance</a:t>
            </a:r>
          </a:p>
          <a:p>
            <a:endParaRPr lang="en-US" sz="2000" dirty="0" smtClean="0"/>
          </a:p>
          <a:p>
            <a:endParaRPr lang="en-US" sz="2000" dirty="0" smtClean="0"/>
          </a:p>
          <a:p>
            <a:endParaRPr lang="en-US" sz="2000" dirty="0"/>
          </a:p>
          <a:p>
            <a:endParaRPr lang="en-US" sz="2000" dirty="0"/>
          </a:p>
          <a:p>
            <a:endParaRPr lang="en-US" dirty="0"/>
          </a:p>
        </p:txBody>
      </p:sp>
      <p:sp>
        <p:nvSpPr>
          <p:cNvPr id="5" name="Text Placeholder 3">
            <a:extLst>
              <a:ext uri="{FF2B5EF4-FFF2-40B4-BE49-F238E27FC236}">
                <a16:creationId xmlns:a16="http://schemas.microsoft.com/office/drawing/2014/main" xmlns="" id="{3B23DA31-FF8D-3B47-A894-E9DDC5E21914}"/>
              </a:ext>
            </a:extLst>
          </p:cNvPr>
          <p:cNvSpPr>
            <a:spLocks noGrp="1"/>
          </p:cNvSpPr>
          <p:nvPr>
            <p:ph type="body" idx="13"/>
          </p:nvPr>
        </p:nvSpPr>
        <p:spPr>
          <a:xfrm>
            <a:off x="336635" y="1408047"/>
            <a:ext cx="8582025" cy="2506662"/>
          </a:xfrm>
        </p:spPr>
        <p:txBody>
          <a:bodyPr/>
          <a:lstStyle/>
          <a:p>
            <a:pPr lvl="1"/>
            <a:r>
              <a:rPr lang="en-US" sz="1600" dirty="0" smtClean="0"/>
              <a:t>4 Key Themes</a:t>
            </a:r>
          </a:p>
          <a:p>
            <a:pPr marL="1409700" lvl="2" indent="-342900">
              <a:buFont typeface="+mj-lt"/>
              <a:buAutoNum type="arabicPeriod"/>
            </a:pPr>
            <a:r>
              <a:rPr lang="en-US" sz="1600" dirty="0" smtClean="0"/>
              <a:t>Faster, more efficient crossings</a:t>
            </a:r>
          </a:p>
          <a:p>
            <a:pPr marL="1409700" lvl="2" indent="-342900">
              <a:buFont typeface="+mj-lt"/>
              <a:buAutoNum type="arabicPeriod"/>
            </a:pPr>
            <a:r>
              <a:rPr lang="en-US" sz="1600" dirty="0" smtClean="0"/>
              <a:t>Infrastructure improvements </a:t>
            </a:r>
          </a:p>
          <a:p>
            <a:pPr marL="1409700" lvl="2" indent="-342900">
              <a:buFont typeface="+mj-lt"/>
              <a:buAutoNum type="arabicPeriod"/>
            </a:pPr>
            <a:r>
              <a:rPr lang="en-US" sz="1600" dirty="0" smtClean="0"/>
              <a:t>Safety </a:t>
            </a:r>
            <a:r>
              <a:rPr lang="en-US" sz="1600" dirty="0"/>
              <a:t>in the Crossing </a:t>
            </a:r>
            <a:r>
              <a:rPr lang="en-US" sz="1600" dirty="0" smtClean="0"/>
              <a:t>Experience</a:t>
            </a:r>
            <a:endParaRPr lang="en-US" sz="1600" dirty="0"/>
          </a:p>
          <a:p>
            <a:pPr marL="1409700" lvl="2" indent="-342900">
              <a:buFont typeface="+mj-lt"/>
              <a:buAutoNum type="arabicPeriod"/>
            </a:pPr>
            <a:r>
              <a:rPr lang="en-US" sz="1600" dirty="0" smtClean="0"/>
              <a:t>Public Health</a:t>
            </a:r>
          </a:p>
          <a:p>
            <a:pPr lvl="1"/>
            <a:r>
              <a:rPr lang="en-US" sz="1600" dirty="0" smtClean="0"/>
              <a:t>Evaluation and Activism </a:t>
            </a:r>
          </a:p>
          <a:p>
            <a:pPr lvl="1"/>
            <a:endParaRPr lang="en-US" sz="1600" dirty="0">
              <a:latin typeface="Arial" panose="020B0604020202020204" pitchFamily="34" charset="0"/>
              <a:cs typeface="Arial" panose="020B0604020202020204" pitchFamily="34" charset="0"/>
            </a:endParaRPr>
          </a:p>
          <a:p>
            <a:pPr lvl="1"/>
            <a:endParaRPr lang="en-US" sz="1600" dirty="0"/>
          </a:p>
          <a:p>
            <a:pPr lvl="1"/>
            <a:endParaRPr lang="en-US" sz="1600" dirty="0" smtClean="0"/>
          </a:p>
          <a:p>
            <a:pPr lvl="1"/>
            <a:endParaRPr lang="en-US" sz="1600" dirty="0" smtClean="0"/>
          </a:p>
          <a:p>
            <a:pPr lvl="1"/>
            <a:endParaRPr lang="en-US" sz="1600" dirty="0" smtClean="0"/>
          </a:p>
          <a:p>
            <a:pPr marL="609600" lvl="1" indent="0" algn="ctr">
              <a:buNone/>
            </a:pPr>
            <a:endParaRPr lang="en-US" sz="1800" b="1" dirty="0" smtClean="0"/>
          </a:p>
          <a:p>
            <a:pPr lvl="1"/>
            <a:endParaRPr lang="en-US" sz="1600" b="1" dirty="0" smtClean="0"/>
          </a:p>
          <a:p>
            <a:pPr lvl="1"/>
            <a:endParaRPr lang="en-US" sz="1400" b="1" dirty="0" smtClean="0"/>
          </a:p>
          <a:p>
            <a:pPr lvl="1"/>
            <a:endParaRPr lang="en-US" dirty="0"/>
          </a:p>
          <a:p>
            <a:pPr lvl="2"/>
            <a:endParaRPr lang="en-US" sz="1400" b="1" dirty="0"/>
          </a:p>
          <a:p>
            <a:endParaRPr lang="en-US" sz="1000" dirty="0"/>
          </a:p>
          <a:p>
            <a:endParaRPr lang="en-US" sz="1200" dirty="0"/>
          </a:p>
        </p:txBody>
      </p:sp>
    </p:spTree>
    <p:extLst>
      <p:ext uri="{BB962C8B-B14F-4D97-AF65-F5344CB8AC3E}">
        <p14:creationId xmlns:p14="http://schemas.microsoft.com/office/powerpoint/2010/main" val="292822454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94907B3-DEC9-B846-857E-B9E8764ACAF7}"/>
              </a:ext>
            </a:extLst>
          </p:cNvPr>
          <p:cNvSpPr>
            <a:spLocks noGrp="1"/>
          </p:cNvSpPr>
          <p:nvPr>
            <p:ph type="title"/>
          </p:nvPr>
        </p:nvSpPr>
        <p:spPr>
          <a:xfrm>
            <a:off x="265499" y="272973"/>
            <a:ext cx="5849551" cy="443909"/>
          </a:xfrm>
        </p:spPr>
        <p:txBody>
          <a:bodyPr/>
          <a:lstStyle/>
          <a:p>
            <a:r>
              <a:rPr lang="en-US" sz="2000" dirty="0">
                <a:solidFill>
                  <a:schemeClr val="bg1"/>
                </a:solidFill>
              </a:rPr>
              <a:t>Stakeholders Working Committee Meeting</a:t>
            </a:r>
          </a:p>
        </p:txBody>
      </p:sp>
      <p:sp>
        <p:nvSpPr>
          <p:cNvPr id="3" name="Subtitle 2">
            <a:extLst>
              <a:ext uri="{FF2B5EF4-FFF2-40B4-BE49-F238E27FC236}">
                <a16:creationId xmlns:a16="http://schemas.microsoft.com/office/drawing/2014/main" xmlns="" id="{BAF1FF4F-4F77-8B40-A461-7CCCCEC476BD}"/>
              </a:ext>
            </a:extLst>
          </p:cNvPr>
          <p:cNvSpPr>
            <a:spLocks noGrp="1"/>
          </p:cNvSpPr>
          <p:nvPr>
            <p:ph type="subTitle" idx="1"/>
          </p:nvPr>
        </p:nvSpPr>
        <p:spPr>
          <a:xfrm>
            <a:off x="265499" y="906447"/>
            <a:ext cx="8581775" cy="2538895"/>
          </a:xfrm>
        </p:spPr>
        <p:txBody>
          <a:bodyPr/>
          <a:lstStyle/>
          <a:p>
            <a:r>
              <a:rPr lang="en-US" sz="2000" dirty="0" smtClean="0">
                <a:solidFill>
                  <a:schemeClr val="tx1"/>
                </a:solidFill>
              </a:rPr>
              <a:t>One Border Alliance</a:t>
            </a:r>
            <a:endParaRPr lang="en-US" sz="2000" dirty="0">
              <a:solidFill>
                <a:schemeClr val="tx1"/>
              </a:solidFill>
            </a:endParaRPr>
          </a:p>
          <a:p>
            <a:endParaRPr lang="en-US" sz="2000" dirty="0">
              <a:solidFill>
                <a:schemeClr val="tx1"/>
              </a:solidFill>
            </a:endParaRPr>
          </a:p>
          <a:p>
            <a:endParaRPr lang="en-US" sz="2000" dirty="0" smtClean="0">
              <a:solidFill>
                <a:schemeClr val="tx1"/>
              </a:solidFill>
            </a:endParaRPr>
          </a:p>
          <a:p>
            <a:endParaRPr lang="en-US" sz="2000" dirty="0" smtClean="0">
              <a:solidFill>
                <a:schemeClr val="tx1"/>
              </a:solidFill>
            </a:endParaRPr>
          </a:p>
          <a:p>
            <a:endParaRPr lang="en-US" sz="2000" dirty="0" smtClean="0">
              <a:solidFill>
                <a:schemeClr val="tx1"/>
              </a:solidFill>
            </a:endParaRPr>
          </a:p>
          <a:p>
            <a:endParaRPr lang="en-US" sz="2000" dirty="0" smtClean="0"/>
          </a:p>
          <a:p>
            <a:endParaRPr lang="en-US" sz="2000" dirty="0" smtClean="0"/>
          </a:p>
          <a:p>
            <a:endParaRPr lang="en-US" sz="2000" dirty="0"/>
          </a:p>
          <a:p>
            <a:endParaRPr lang="en-US" sz="2000" dirty="0"/>
          </a:p>
          <a:p>
            <a:endParaRPr lang="en-US" dirty="0"/>
          </a:p>
        </p:txBody>
      </p:sp>
      <p:sp>
        <p:nvSpPr>
          <p:cNvPr id="5" name="Text Placeholder 3">
            <a:extLst>
              <a:ext uri="{FF2B5EF4-FFF2-40B4-BE49-F238E27FC236}">
                <a16:creationId xmlns:a16="http://schemas.microsoft.com/office/drawing/2014/main" xmlns="" id="{3B23DA31-FF8D-3B47-A894-E9DDC5E21914}"/>
              </a:ext>
            </a:extLst>
          </p:cNvPr>
          <p:cNvSpPr>
            <a:spLocks noGrp="1"/>
          </p:cNvSpPr>
          <p:nvPr>
            <p:ph type="body" idx="13"/>
          </p:nvPr>
        </p:nvSpPr>
        <p:spPr>
          <a:xfrm>
            <a:off x="320373" y="782196"/>
            <a:ext cx="8582025" cy="2506662"/>
          </a:xfrm>
        </p:spPr>
        <p:txBody>
          <a:bodyPr/>
          <a:lstStyle/>
          <a:p>
            <a:pPr marL="609600" lvl="1" indent="0">
              <a:buNone/>
            </a:pPr>
            <a:endParaRPr lang="en-US" sz="1800" b="1" dirty="0" smtClean="0"/>
          </a:p>
          <a:p>
            <a:pPr lvl="1"/>
            <a:r>
              <a:rPr lang="en-US" sz="1600" b="1" dirty="0"/>
              <a:t>I</a:t>
            </a:r>
            <a:r>
              <a:rPr lang="en-US" sz="1600" b="1" dirty="0" smtClean="0"/>
              <a:t>ssues for faster and more efficient crossings:</a:t>
            </a:r>
          </a:p>
          <a:p>
            <a:pPr marL="1409700" lvl="2" indent="-342900">
              <a:buFont typeface="+mj-lt"/>
              <a:buAutoNum type="arabicPeriod"/>
            </a:pPr>
            <a:r>
              <a:rPr lang="es-ES_tradnl" sz="1400" dirty="0" err="1" smtClean="0"/>
              <a:t>Slow</a:t>
            </a:r>
            <a:r>
              <a:rPr lang="es-ES_tradnl" sz="1400" dirty="0" smtClean="0"/>
              <a:t> </a:t>
            </a:r>
            <a:r>
              <a:rPr lang="es-ES_tradnl" sz="1400" dirty="0" err="1" smtClean="0"/>
              <a:t>Northbound</a:t>
            </a:r>
            <a:r>
              <a:rPr lang="es-ES_tradnl" sz="1400" dirty="0" smtClean="0"/>
              <a:t> </a:t>
            </a:r>
            <a:r>
              <a:rPr lang="es-ES_tradnl" sz="1400" dirty="0" err="1" smtClean="0"/>
              <a:t>crossings</a:t>
            </a:r>
            <a:r>
              <a:rPr lang="es-ES_tradnl" sz="1400" dirty="0" smtClean="0"/>
              <a:t> </a:t>
            </a:r>
            <a:r>
              <a:rPr lang="es-ES_tradnl" sz="1400" dirty="0" err="1" smtClean="0"/>
              <a:t>for</a:t>
            </a:r>
            <a:r>
              <a:rPr lang="es-ES_tradnl" sz="1400" dirty="0" smtClean="0"/>
              <a:t> </a:t>
            </a:r>
            <a:r>
              <a:rPr lang="es-ES_tradnl" sz="1400" dirty="0" err="1" smtClean="0"/>
              <a:t>all</a:t>
            </a:r>
            <a:r>
              <a:rPr lang="es-ES_tradnl" sz="1400" dirty="0" smtClean="0"/>
              <a:t> </a:t>
            </a:r>
            <a:r>
              <a:rPr lang="es-ES_tradnl" sz="1400" dirty="0" err="1" smtClean="0"/>
              <a:t>travelers</a:t>
            </a:r>
            <a:endParaRPr lang="en-US" sz="1400" dirty="0"/>
          </a:p>
          <a:p>
            <a:pPr marL="1409700" lvl="2" indent="-342900">
              <a:buFont typeface="+mj-lt"/>
              <a:buAutoNum type="arabicPeriod"/>
            </a:pPr>
            <a:r>
              <a:rPr lang="es-ES_tradnl" sz="1400" dirty="0" err="1" smtClean="0"/>
              <a:t>Slow</a:t>
            </a:r>
            <a:r>
              <a:rPr lang="es-ES_tradnl" sz="1400" dirty="0" smtClean="0"/>
              <a:t> </a:t>
            </a:r>
            <a:r>
              <a:rPr lang="es-ES_tradnl" sz="1400" dirty="0" err="1" smtClean="0"/>
              <a:t>Southbound</a:t>
            </a:r>
            <a:r>
              <a:rPr lang="es-ES_tradnl" sz="1400" dirty="0" smtClean="0"/>
              <a:t> </a:t>
            </a:r>
            <a:r>
              <a:rPr lang="es-ES_tradnl" sz="1400" dirty="0" err="1" smtClean="0"/>
              <a:t>traffic</a:t>
            </a:r>
            <a:r>
              <a:rPr lang="es-ES_tradnl" sz="1400" dirty="0" smtClean="0"/>
              <a:t>, </a:t>
            </a:r>
            <a:r>
              <a:rPr lang="es-ES_tradnl" sz="1400" dirty="0" err="1" smtClean="0"/>
              <a:t>particularly</a:t>
            </a:r>
            <a:r>
              <a:rPr lang="es-ES_tradnl" sz="1400" dirty="0" smtClean="0"/>
              <a:t> in </a:t>
            </a:r>
            <a:r>
              <a:rPr lang="es-ES_tradnl" sz="1400" dirty="0" err="1" smtClean="0"/>
              <a:t>the</a:t>
            </a:r>
            <a:r>
              <a:rPr lang="es-ES_tradnl" sz="1400" dirty="0" smtClean="0"/>
              <a:t> 3-7pm time </a:t>
            </a:r>
            <a:r>
              <a:rPr lang="es-ES_tradnl" sz="1400" dirty="0" err="1" smtClean="0"/>
              <a:t>frame</a:t>
            </a:r>
            <a:r>
              <a:rPr lang="es-ES_tradnl" sz="1400" dirty="0" smtClean="0"/>
              <a:t>, M-F</a:t>
            </a:r>
            <a:endParaRPr lang="en-US" sz="1400" dirty="0"/>
          </a:p>
          <a:p>
            <a:pPr marL="1409700" lvl="2" indent="-342900">
              <a:buFont typeface="+mj-lt"/>
              <a:buAutoNum type="arabicPeriod"/>
            </a:pPr>
            <a:r>
              <a:rPr lang="es-ES_tradnl" sz="1400" dirty="0" err="1" smtClean="0"/>
              <a:t>Restricted</a:t>
            </a:r>
            <a:r>
              <a:rPr lang="es-ES_tradnl" sz="1400" dirty="0" smtClean="0"/>
              <a:t> </a:t>
            </a:r>
            <a:r>
              <a:rPr lang="es-ES_tradnl" sz="1400" dirty="0" err="1" smtClean="0"/>
              <a:t>schedules</a:t>
            </a:r>
            <a:r>
              <a:rPr lang="es-ES_tradnl" sz="1400" dirty="0" smtClean="0"/>
              <a:t> at </a:t>
            </a:r>
            <a:r>
              <a:rPr lang="es-ES_tradnl" sz="1400" dirty="0" err="1" smtClean="0"/>
              <a:t>ports</a:t>
            </a:r>
            <a:endParaRPr lang="en-US" sz="1400" dirty="0"/>
          </a:p>
          <a:p>
            <a:pPr marL="1409700" lvl="2" indent="-342900">
              <a:buFont typeface="+mj-lt"/>
              <a:buAutoNum type="arabicPeriod"/>
            </a:pPr>
            <a:r>
              <a:rPr lang="es-ES_tradnl" sz="1400" dirty="0" err="1" smtClean="0"/>
              <a:t>Ped</a:t>
            </a:r>
            <a:r>
              <a:rPr lang="es-ES_tradnl" sz="1400" dirty="0" smtClean="0"/>
              <a:t> West </a:t>
            </a:r>
            <a:r>
              <a:rPr lang="es-ES_tradnl" sz="1400" dirty="0" err="1" smtClean="0"/>
              <a:t>closure</a:t>
            </a:r>
            <a:r>
              <a:rPr lang="es-ES_tradnl" sz="1400" dirty="0" smtClean="0"/>
              <a:t> to </a:t>
            </a:r>
            <a:r>
              <a:rPr lang="es-ES_tradnl" sz="1400" dirty="0" err="1" smtClean="0"/>
              <a:t>travelers</a:t>
            </a:r>
            <a:endParaRPr lang="es-ES_tradnl" sz="1400" dirty="0" smtClean="0"/>
          </a:p>
          <a:p>
            <a:pPr marL="1409700" lvl="2" indent="-342900">
              <a:buFont typeface="+mj-lt"/>
              <a:buAutoNum type="arabicPeriod"/>
            </a:pPr>
            <a:r>
              <a:rPr lang="es-ES_tradnl" sz="1400" dirty="0" err="1" smtClean="0"/>
              <a:t>Difficulty</a:t>
            </a:r>
            <a:r>
              <a:rPr lang="es-ES_tradnl" sz="1400" dirty="0" smtClean="0"/>
              <a:t> </a:t>
            </a:r>
            <a:r>
              <a:rPr lang="es-ES_tradnl" sz="1400" dirty="0" err="1" smtClean="0"/>
              <a:t>for</a:t>
            </a:r>
            <a:r>
              <a:rPr lang="es-ES_tradnl" sz="1400" dirty="0" smtClean="0"/>
              <a:t> </a:t>
            </a:r>
            <a:r>
              <a:rPr lang="es-ES_tradnl" sz="1400" dirty="0" err="1" smtClean="0"/>
              <a:t>tourists</a:t>
            </a:r>
            <a:r>
              <a:rPr lang="es-ES_tradnl" sz="1400" dirty="0" smtClean="0"/>
              <a:t> to </a:t>
            </a:r>
            <a:r>
              <a:rPr lang="es-ES_tradnl" sz="1400" dirty="0" err="1" smtClean="0"/>
              <a:t>get</a:t>
            </a:r>
            <a:r>
              <a:rPr lang="es-ES_tradnl" sz="1400" dirty="0" smtClean="0"/>
              <a:t> back </a:t>
            </a:r>
            <a:r>
              <a:rPr lang="es-ES_tradnl" sz="1400" dirty="0" err="1" smtClean="0"/>
              <a:t>into</a:t>
            </a:r>
            <a:r>
              <a:rPr lang="es-ES_tradnl" sz="1400" dirty="0" smtClean="0"/>
              <a:t> </a:t>
            </a:r>
            <a:r>
              <a:rPr lang="es-ES_tradnl" sz="1400" dirty="0" err="1" smtClean="0"/>
              <a:t>United</a:t>
            </a:r>
            <a:r>
              <a:rPr lang="es-ES_tradnl" sz="1400" dirty="0" smtClean="0"/>
              <a:t> </a:t>
            </a:r>
            <a:r>
              <a:rPr lang="es-ES_tradnl" sz="1400" dirty="0" err="1" smtClean="0"/>
              <a:t>States</a:t>
            </a:r>
            <a:endParaRPr lang="es-ES_tradnl" sz="1400" dirty="0"/>
          </a:p>
          <a:p>
            <a:pPr marL="1409700" lvl="2" indent="-342900">
              <a:buFont typeface="+mj-lt"/>
              <a:buAutoNum type="arabicPeriod"/>
            </a:pPr>
            <a:r>
              <a:rPr lang="es-ES_tradnl" sz="1400" dirty="0" err="1" smtClean="0"/>
              <a:t>Difficulty</a:t>
            </a:r>
            <a:r>
              <a:rPr lang="es-ES_tradnl" sz="1400" dirty="0" smtClean="0"/>
              <a:t> to </a:t>
            </a:r>
            <a:r>
              <a:rPr lang="es-ES_tradnl" sz="1400" dirty="0" err="1" smtClean="0"/>
              <a:t>obtain</a:t>
            </a:r>
            <a:r>
              <a:rPr lang="es-ES_tradnl" sz="1400" dirty="0" smtClean="0"/>
              <a:t> </a:t>
            </a:r>
            <a:r>
              <a:rPr lang="es-ES_tradnl" sz="1400" dirty="0" err="1" smtClean="0"/>
              <a:t>crossing</a:t>
            </a:r>
            <a:r>
              <a:rPr lang="es-ES_tradnl" sz="1400" dirty="0" smtClean="0"/>
              <a:t> </a:t>
            </a:r>
            <a:r>
              <a:rPr lang="es-ES_tradnl" sz="1400" dirty="0" err="1" smtClean="0"/>
              <a:t>permits</a:t>
            </a:r>
            <a:r>
              <a:rPr lang="es-ES_tradnl" sz="1400" dirty="0" smtClean="0"/>
              <a:t> </a:t>
            </a:r>
            <a:r>
              <a:rPr lang="es-ES_tradnl" sz="1400" dirty="0"/>
              <a:t>(I-94, SENTRI, </a:t>
            </a:r>
            <a:r>
              <a:rPr lang="es-ES_tradnl" sz="1400" dirty="0" err="1"/>
              <a:t>Commuter</a:t>
            </a:r>
            <a:r>
              <a:rPr lang="es-ES_tradnl" sz="1400" dirty="0"/>
              <a:t>, </a:t>
            </a:r>
            <a:r>
              <a:rPr lang="es-ES_tradnl" sz="1400" dirty="0" smtClean="0"/>
              <a:t>B-1 </a:t>
            </a:r>
            <a:r>
              <a:rPr lang="es-ES_tradnl" sz="1400" dirty="0" err="1" smtClean="0"/>
              <a:t>for</a:t>
            </a:r>
            <a:r>
              <a:rPr lang="es-ES_tradnl" sz="1400" dirty="0" smtClean="0"/>
              <a:t> </a:t>
            </a:r>
            <a:r>
              <a:rPr lang="es-ES_tradnl" sz="1400" dirty="0" err="1" smtClean="0"/>
              <a:t>business</a:t>
            </a:r>
            <a:r>
              <a:rPr lang="es-ES_tradnl" sz="1400" dirty="0" smtClean="0"/>
              <a:t>, </a:t>
            </a:r>
            <a:r>
              <a:rPr lang="es-ES_tradnl" sz="1400" dirty="0"/>
              <a:t>B-2 </a:t>
            </a:r>
            <a:r>
              <a:rPr lang="es-ES_tradnl" sz="1400" dirty="0" err="1" smtClean="0"/>
              <a:t>for</a:t>
            </a:r>
            <a:r>
              <a:rPr lang="es-ES_tradnl" sz="1400" dirty="0" smtClean="0"/>
              <a:t> </a:t>
            </a:r>
            <a:r>
              <a:rPr lang="es-ES_tradnl" sz="1400" dirty="0" err="1" smtClean="0"/>
              <a:t>tourism</a:t>
            </a:r>
            <a:r>
              <a:rPr lang="es-ES_tradnl" sz="1400" dirty="0" smtClean="0"/>
              <a:t>)</a:t>
            </a:r>
            <a:endParaRPr lang="en-US" sz="1400" dirty="0">
              <a:latin typeface="Arial" panose="020B0604020202020204" pitchFamily="34" charset="0"/>
              <a:cs typeface="Arial" panose="020B0604020202020204" pitchFamily="34" charset="0"/>
            </a:endParaRPr>
          </a:p>
          <a:p>
            <a:pPr lvl="1"/>
            <a:endParaRPr lang="en-US" sz="1600" dirty="0"/>
          </a:p>
          <a:p>
            <a:pPr lvl="1"/>
            <a:endParaRPr lang="en-US" sz="1600" dirty="0" smtClean="0"/>
          </a:p>
          <a:p>
            <a:pPr lvl="1"/>
            <a:endParaRPr lang="en-US" sz="1600" dirty="0" smtClean="0"/>
          </a:p>
          <a:p>
            <a:pPr lvl="1"/>
            <a:endParaRPr lang="en-US" sz="1600" dirty="0" smtClean="0"/>
          </a:p>
          <a:p>
            <a:pPr marL="609600" lvl="1" indent="0" algn="ctr">
              <a:buNone/>
            </a:pPr>
            <a:endParaRPr lang="en-US" sz="1800" b="1" dirty="0" smtClean="0"/>
          </a:p>
          <a:p>
            <a:pPr lvl="1"/>
            <a:endParaRPr lang="en-US" sz="1600" b="1" dirty="0" smtClean="0"/>
          </a:p>
          <a:p>
            <a:pPr lvl="1"/>
            <a:endParaRPr lang="en-US" sz="1400" b="1" dirty="0" smtClean="0"/>
          </a:p>
          <a:p>
            <a:pPr lvl="1"/>
            <a:endParaRPr lang="en-US" dirty="0"/>
          </a:p>
          <a:p>
            <a:pPr lvl="2"/>
            <a:endParaRPr lang="en-US" sz="1400" b="1" dirty="0"/>
          </a:p>
          <a:p>
            <a:endParaRPr lang="en-US" sz="1000" dirty="0"/>
          </a:p>
          <a:p>
            <a:endParaRPr lang="en-US" sz="1200" dirty="0"/>
          </a:p>
        </p:txBody>
      </p:sp>
    </p:spTree>
    <p:extLst>
      <p:ext uri="{BB962C8B-B14F-4D97-AF65-F5344CB8AC3E}">
        <p14:creationId xmlns:p14="http://schemas.microsoft.com/office/powerpoint/2010/main" val="29638410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94907B3-DEC9-B846-857E-B9E8764ACAF7}"/>
              </a:ext>
            </a:extLst>
          </p:cNvPr>
          <p:cNvSpPr>
            <a:spLocks noGrp="1"/>
          </p:cNvSpPr>
          <p:nvPr>
            <p:ph type="title"/>
          </p:nvPr>
        </p:nvSpPr>
        <p:spPr>
          <a:xfrm>
            <a:off x="265499" y="272973"/>
            <a:ext cx="5849551" cy="443909"/>
          </a:xfrm>
        </p:spPr>
        <p:txBody>
          <a:bodyPr/>
          <a:lstStyle/>
          <a:p>
            <a:r>
              <a:rPr lang="en-US" sz="2000" dirty="0">
                <a:solidFill>
                  <a:schemeClr val="bg1"/>
                </a:solidFill>
              </a:rPr>
              <a:t>Stakeholders Working Committee Meeting</a:t>
            </a:r>
          </a:p>
        </p:txBody>
      </p:sp>
      <p:sp>
        <p:nvSpPr>
          <p:cNvPr id="3" name="Subtitle 2">
            <a:extLst>
              <a:ext uri="{FF2B5EF4-FFF2-40B4-BE49-F238E27FC236}">
                <a16:creationId xmlns:a16="http://schemas.microsoft.com/office/drawing/2014/main" xmlns="" id="{BAF1FF4F-4F77-8B40-A461-7CCCCEC476BD}"/>
              </a:ext>
            </a:extLst>
          </p:cNvPr>
          <p:cNvSpPr>
            <a:spLocks noGrp="1"/>
          </p:cNvSpPr>
          <p:nvPr>
            <p:ph type="subTitle" idx="1"/>
          </p:nvPr>
        </p:nvSpPr>
        <p:spPr>
          <a:xfrm>
            <a:off x="265499" y="1023455"/>
            <a:ext cx="8581775" cy="2538895"/>
          </a:xfrm>
        </p:spPr>
        <p:txBody>
          <a:bodyPr/>
          <a:lstStyle/>
          <a:p>
            <a:r>
              <a:rPr lang="en-US" sz="2000" dirty="0" smtClean="0">
                <a:solidFill>
                  <a:schemeClr val="tx1"/>
                </a:solidFill>
              </a:rPr>
              <a:t>Commission of the </a:t>
            </a:r>
            <a:r>
              <a:rPr lang="en-US" sz="2000" dirty="0" err="1" smtClean="0">
                <a:solidFill>
                  <a:schemeClr val="tx1"/>
                </a:solidFill>
              </a:rPr>
              <a:t>Californias</a:t>
            </a:r>
            <a:endParaRPr lang="en-US" sz="2000" dirty="0">
              <a:solidFill>
                <a:schemeClr val="tx1"/>
              </a:solidFill>
            </a:endParaRPr>
          </a:p>
          <a:p>
            <a:endParaRPr lang="en-US" sz="2000" dirty="0">
              <a:solidFill>
                <a:schemeClr val="tx1"/>
              </a:solidFill>
            </a:endParaRPr>
          </a:p>
          <a:p>
            <a:endParaRPr lang="en-US" sz="2000" dirty="0" smtClean="0">
              <a:solidFill>
                <a:schemeClr val="tx1"/>
              </a:solidFill>
            </a:endParaRPr>
          </a:p>
          <a:p>
            <a:endParaRPr lang="en-US" sz="2000" dirty="0" smtClean="0">
              <a:solidFill>
                <a:schemeClr val="tx1"/>
              </a:solidFill>
            </a:endParaRPr>
          </a:p>
          <a:p>
            <a:endParaRPr lang="en-US" sz="2000" dirty="0" smtClean="0">
              <a:solidFill>
                <a:schemeClr val="tx1"/>
              </a:solidFill>
            </a:endParaRPr>
          </a:p>
          <a:p>
            <a:endParaRPr lang="en-US" sz="2000" dirty="0" smtClean="0"/>
          </a:p>
          <a:p>
            <a:endParaRPr lang="en-US" sz="2000" dirty="0" smtClean="0"/>
          </a:p>
          <a:p>
            <a:endParaRPr lang="en-US" sz="2000" dirty="0"/>
          </a:p>
          <a:p>
            <a:endParaRPr lang="en-US" sz="2000" dirty="0"/>
          </a:p>
          <a:p>
            <a:endParaRPr lang="en-US" dirty="0"/>
          </a:p>
        </p:txBody>
      </p:sp>
      <p:sp>
        <p:nvSpPr>
          <p:cNvPr id="5" name="Text Placeholder 3">
            <a:extLst>
              <a:ext uri="{FF2B5EF4-FFF2-40B4-BE49-F238E27FC236}">
                <a16:creationId xmlns:a16="http://schemas.microsoft.com/office/drawing/2014/main" xmlns="" id="{3B23DA31-FF8D-3B47-A894-E9DDC5E21914}"/>
              </a:ext>
            </a:extLst>
          </p:cNvPr>
          <p:cNvSpPr>
            <a:spLocks noGrp="1"/>
          </p:cNvSpPr>
          <p:nvPr>
            <p:ph type="body" idx="13"/>
          </p:nvPr>
        </p:nvSpPr>
        <p:spPr>
          <a:xfrm>
            <a:off x="325540" y="878926"/>
            <a:ext cx="8582025" cy="2506662"/>
          </a:xfrm>
        </p:spPr>
        <p:txBody>
          <a:bodyPr/>
          <a:lstStyle/>
          <a:p>
            <a:pPr marL="609600" lvl="1" indent="0">
              <a:buNone/>
            </a:pPr>
            <a:endParaRPr lang="en-US" sz="1800" b="1" dirty="0" smtClean="0"/>
          </a:p>
          <a:p>
            <a:pPr lvl="1"/>
            <a:r>
              <a:rPr lang="en-US" sz="1400" b="1" dirty="0" smtClean="0"/>
              <a:t>Purpose: </a:t>
            </a:r>
            <a:r>
              <a:rPr lang="en-US" sz="1400" dirty="0" smtClean="0"/>
              <a:t>to make progress in terms of regional integration, cooperation and search for solutions for common challenges. </a:t>
            </a:r>
          </a:p>
          <a:p>
            <a:pPr lvl="1"/>
            <a:r>
              <a:rPr lang="en-US" sz="1400" b="1" dirty="0" smtClean="0"/>
              <a:t>Mechanics:</a:t>
            </a:r>
            <a:r>
              <a:rPr lang="en-US" sz="1400" dirty="0" smtClean="0"/>
              <a:t> the 3 Governors preside the commission. There is a coordinating group and 4 working groups in energy, water and sustainable development; economic development, tourism and </a:t>
            </a:r>
            <a:r>
              <a:rPr lang="en-US" sz="1400" dirty="0" err="1" smtClean="0"/>
              <a:t>transportion</a:t>
            </a:r>
            <a:r>
              <a:rPr lang="en-US" sz="1400" dirty="0" smtClean="0"/>
              <a:t> </a:t>
            </a:r>
            <a:r>
              <a:rPr lang="en-US" sz="1400" dirty="0" smtClean="0"/>
              <a:t>and infrastructure; public health and emergency response; and workforce development.</a:t>
            </a:r>
          </a:p>
          <a:p>
            <a:pPr lvl="1"/>
            <a:r>
              <a:rPr lang="en-US" sz="1400" b="1" dirty="0" smtClean="0"/>
              <a:t>Context:</a:t>
            </a:r>
            <a:r>
              <a:rPr lang="en-US" sz="1400" dirty="0" smtClean="0"/>
              <a:t> California’s transition to Zero Emission Vehicles (ZEVs) in the next 20 years is ambitious and will have enormous impact on its neighbors, Baja California and Baja California Sur in terms of</a:t>
            </a:r>
            <a:r>
              <a:rPr lang="es-ES" sz="1400" dirty="0" smtClean="0"/>
              <a:t> </a:t>
            </a:r>
            <a:r>
              <a:rPr lang="es-ES" sz="1400" dirty="0" err="1" smtClean="0"/>
              <a:t>infrastructure</a:t>
            </a:r>
            <a:r>
              <a:rPr lang="es-ES" sz="1400" dirty="0" smtClean="0"/>
              <a:t>, </a:t>
            </a:r>
            <a:r>
              <a:rPr lang="es-ES" sz="1400" dirty="0" err="1" smtClean="0"/>
              <a:t>environmental</a:t>
            </a:r>
            <a:r>
              <a:rPr lang="es-ES" sz="1400" dirty="0" smtClean="0"/>
              <a:t> </a:t>
            </a:r>
            <a:r>
              <a:rPr lang="es-ES" sz="1400" dirty="0" err="1" smtClean="0"/>
              <a:t>protection</a:t>
            </a:r>
            <a:r>
              <a:rPr lang="es-ES" sz="1400" dirty="0" smtClean="0"/>
              <a:t>, </a:t>
            </a:r>
            <a:r>
              <a:rPr lang="es-ES" sz="1400" dirty="0" err="1" smtClean="0"/>
              <a:t>manufacturing</a:t>
            </a:r>
            <a:r>
              <a:rPr lang="es-ES" sz="1400" dirty="0" smtClean="0"/>
              <a:t>, </a:t>
            </a:r>
            <a:r>
              <a:rPr lang="es-ES" sz="1400" dirty="0" err="1" smtClean="0"/>
              <a:t>trade</a:t>
            </a:r>
            <a:r>
              <a:rPr lang="es-ES" sz="1400" dirty="0" smtClean="0"/>
              <a:t>, </a:t>
            </a:r>
            <a:r>
              <a:rPr lang="es-ES" sz="1400" dirty="0" err="1" smtClean="0"/>
              <a:t>tourism</a:t>
            </a:r>
            <a:r>
              <a:rPr lang="es-ES" sz="1400" dirty="0" smtClean="0"/>
              <a:t>, </a:t>
            </a:r>
            <a:r>
              <a:rPr lang="es-ES" sz="1400" dirty="0" err="1" smtClean="0"/>
              <a:t>equity</a:t>
            </a:r>
            <a:r>
              <a:rPr lang="es-ES" sz="1400" dirty="0" smtClean="0"/>
              <a:t>, </a:t>
            </a:r>
            <a:r>
              <a:rPr lang="es-ES" sz="1400" dirty="0" err="1" smtClean="0"/>
              <a:t>public</a:t>
            </a:r>
            <a:r>
              <a:rPr lang="es-ES" sz="1400" dirty="0" smtClean="0"/>
              <a:t> </a:t>
            </a:r>
            <a:r>
              <a:rPr lang="es-ES" sz="1400" dirty="0" err="1" smtClean="0"/>
              <a:t>health</a:t>
            </a:r>
            <a:r>
              <a:rPr lang="es-ES" sz="1400" dirty="0" smtClean="0"/>
              <a:t>, air </a:t>
            </a:r>
            <a:r>
              <a:rPr lang="es-ES" sz="1400" dirty="0" err="1" smtClean="0"/>
              <a:t>quality</a:t>
            </a:r>
            <a:r>
              <a:rPr lang="es-ES" sz="1400" dirty="0" smtClean="0"/>
              <a:t>, EV </a:t>
            </a:r>
            <a:r>
              <a:rPr lang="es-ES" sz="1400" dirty="0" err="1" smtClean="0"/>
              <a:t>cost</a:t>
            </a:r>
            <a:r>
              <a:rPr lang="es-ES" sz="1400" dirty="0" smtClean="0"/>
              <a:t> and </a:t>
            </a:r>
            <a:r>
              <a:rPr lang="es-ES" sz="1400" dirty="0" err="1" smtClean="0"/>
              <a:t>job</a:t>
            </a:r>
            <a:r>
              <a:rPr lang="es-ES" sz="1400" dirty="0" smtClean="0"/>
              <a:t> </a:t>
            </a:r>
            <a:r>
              <a:rPr lang="es-ES" sz="1400" dirty="0" err="1" smtClean="0"/>
              <a:t>creation</a:t>
            </a:r>
            <a:r>
              <a:rPr lang="es-ES" sz="1400" dirty="0" smtClean="0"/>
              <a:t>. </a:t>
            </a:r>
          </a:p>
          <a:p>
            <a:pPr lvl="1"/>
            <a:r>
              <a:rPr lang="en-US" sz="1400" b="1" dirty="0" smtClean="0"/>
              <a:t>Attendees:</a:t>
            </a:r>
            <a:r>
              <a:rPr lang="en-US" sz="1400" dirty="0" smtClean="0"/>
              <a:t> 40 from Baja California, including secretaries, undersecretaries and directors. </a:t>
            </a:r>
            <a:endParaRPr lang="en-US" dirty="0"/>
          </a:p>
          <a:p>
            <a:endParaRPr lang="en-US" sz="1400" dirty="0"/>
          </a:p>
          <a:p>
            <a:pPr lvl="2"/>
            <a:endParaRPr lang="en-US" sz="1600" dirty="0">
              <a:latin typeface="Arial" panose="020B0604020202020204" pitchFamily="34" charset="0"/>
              <a:cs typeface="Arial" panose="020B0604020202020204" pitchFamily="34" charset="0"/>
            </a:endParaRPr>
          </a:p>
          <a:p>
            <a:pPr lvl="1"/>
            <a:endParaRPr lang="en-US" sz="1600" dirty="0"/>
          </a:p>
          <a:p>
            <a:pPr lvl="1"/>
            <a:endParaRPr lang="en-US" sz="1600" dirty="0" smtClean="0"/>
          </a:p>
          <a:p>
            <a:pPr lvl="1"/>
            <a:endParaRPr lang="en-US" sz="1600" dirty="0" smtClean="0"/>
          </a:p>
          <a:p>
            <a:pPr lvl="1"/>
            <a:endParaRPr lang="en-US" sz="1600" dirty="0" smtClean="0"/>
          </a:p>
          <a:p>
            <a:pPr marL="609600" lvl="1" indent="0" algn="ctr">
              <a:buNone/>
            </a:pPr>
            <a:endParaRPr lang="en-US" sz="1800" b="1" dirty="0" smtClean="0"/>
          </a:p>
          <a:p>
            <a:pPr lvl="1"/>
            <a:endParaRPr lang="en-US" sz="1600" b="1" dirty="0" smtClean="0"/>
          </a:p>
          <a:p>
            <a:pPr lvl="1"/>
            <a:endParaRPr lang="en-US" sz="1400" b="1" dirty="0" smtClean="0"/>
          </a:p>
          <a:p>
            <a:pPr lvl="1"/>
            <a:endParaRPr lang="en-US" dirty="0"/>
          </a:p>
          <a:p>
            <a:pPr lvl="2"/>
            <a:endParaRPr lang="en-US" sz="1400" b="1" dirty="0"/>
          </a:p>
          <a:p>
            <a:endParaRPr lang="en-US" sz="1000" dirty="0"/>
          </a:p>
          <a:p>
            <a:endParaRPr lang="en-US" sz="1200" dirty="0"/>
          </a:p>
        </p:txBody>
      </p:sp>
    </p:spTree>
    <p:extLst>
      <p:ext uri="{BB962C8B-B14F-4D97-AF65-F5344CB8AC3E}">
        <p14:creationId xmlns:p14="http://schemas.microsoft.com/office/powerpoint/2010/main" val="420779484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94907B3-DEC9-B846-857E-B9E8764ACAF7}"/>
              </a:ext>
            </a:extLst>
          </p:cNvPr>
          <p:cNvSpPr>
            <a:spLocks noGrp="1"/>
          </p:cNvSpPr>
          <p:nvPr>
            <p:ph type="title"/>
          </p:nvPr>
        </p:nvSpPr>
        <p:spPr>
          <a:xfrm>
            <a:off x="265499" y="272973"/>
            <a:ext cx="5849551" cy="443909"/>
          </a:xfrm>
        </p:spPr>
        <p:txBody>
          <a:bodyPr/>
          <a:lstStyle/>
          <a:p>
            <a:r>
              <a:rPr lang="en-US" sz="2000" dirty="0">
                <a:solidFill>
                  <a:schemeClr val="bg1"/>
                </a:solidFill>
              </a:rPr>
              <a:t>Stakeholders Working Committee Meeting</a:t>
            </a:r>
          </a:p>
        </p:txBody>
      </p:sp>
      <p:sp>
        <p:nvSpPr>
          <p:cNvPr id="3" name="Subtitle 2">
            <a:extLst>
              <a:ext uri="{FF2B5EF4-FFF2-40B4-BE49-F238E27FC236}">
                <a16:creationId xmlns:a16="http://schemas.microsoft.com/office/drawing/2014/main" xmlns="" id="{BAF1FF4F-4F77-8B40-A461-7CCCCEC476BD}"/>
              </a:ext>
            </a:extLst>
          </p:cNvPr>
          <p:cNvSpPr>
            <a:spLocks noGrp="1"/>
          </p:cNvSpPr>
          <p:nvPr>
            <p:ph type="subTitle" idx="1"/>
          </p:nvPr>
        </p:nvSpPr>
        <p:spPr>
          <a:xfrm>
            <a:off x="265499" y="1023455"/>
            <a:ext cx="8581775" cy="2538895"/>
          </a:xfrm>
        </p:spPr>
        <p:txBody>
          <a:bodyPr/>
          <a:lstStyle/>
          <a:p>
            <a:r>
              <a:rPr lang="en-US" sz="2000" dirty="0" smtClean="0">
                <a:solidFill>
                  <a:schemeClr val="tx1"/>
                </a:solidFill>
              </a:rPr>
              <a:t>Border Innovation Challenge (Flyer)</a:t>
            </a:r>
            <a:endParaRPr lang="en-US" sz="2000" dirty="0">
              <a:solidFill>
                <a:schemeClr val="tx1"/>
              </a:solidFill>
            </a:endParaRPr>
          </a:p>
          <a:p>
            <a:endParaRPr lang="en-US" sz="2400" dirty="0">
              <a:solidFill>
                <a:schemeClr val="tx1"/>
              </a:solidFill>
            </a:endParaRPr>
          </a:p>
          <a:p>
            <a:endParaRPr lang="en-US" sz="2000" dirty="0" smtClean="0">
              <a:solidFill>
                <a:schemeClr val="tx1"/>
              </a:solidFill>
            </a:endParaRPr>
          </a:p>
          <a:p>
            <a:endParaRPr lang="en-US" sz="2000" dirty="0" smtClean="0">
              <a:solidFill>
                <a:schemeClr val="tx1"/>
              </a:solidFill>
            </a:endParaRPr>
          </a:p>
          <a:p>
            <a:endParaRPr lang="en-US" sz="2000" dirty="0" smtClean="0">
              <a:solidFill>
                <a:schemeClr val="tx1"/>
              </a:solidFill>
            </a:endParaRPr>
          </a:p>
          <a:p>
            <a:endParaRPr lang="en-US" sz="2000" dirty="0" smtClean="0"/>
          </a:p>
          <a:p>
            <a:endParaRPr lang="en-US" sz="2000" dirty="0" smtClean="0"/>
          </a:p>
          <a:p>
            <a:endParaRPr lang="en-US" sz="2000" dirty="0"/>
          </a:p>
          <a:p>
            <a:endParaRPr lang="en-US" sz="2000" dirty="0"/>
          </a:p>
          <a:p>
            <a:endParaRPr lang="en-US" dirty="0"/>
          </a:p>
        </p:txBody>
      </p:sp>
      <p:sp>
        <p:nvSpPr>
          <p:cNvPr id="5" name="Text Placeholder 3">
            <a:extLst>
              <a:ext uri="{FF2B5EF4-FFF2-40B4-BE49-F238E27FC236}">
                <a16:creationId xmlns:a16="http://schemas.microsoft.com/office/drawing/2014/main" xmlns="" id="{3B23DA31-FF8D-3B47-A894-E9DDC5E21914}"/>
              </a:ext>
            </a:extLst>
          </p:cNvPr>
          <p:cNvSpPr>
            <a:spLocks noGrp="1"/>
          </p:cNvSpPr>
          <p:nvPr>
            <p:ph type="body" idx="13"/>
          </p:nvPr>
        </p:nvSpPr>
        <p:spPr>
          <a:xfrm>
            <a:off x="355684" y="954286"/>
            <a:ext cx="8582025" cy="2506662"/>
          </a:xfrm>
        </p:spPr>
        <p:txBody>
          <a:bodyPr/>
          <a:lstStyle/>
          <a:p>
            <a:pPr marL="609600" lvl="1" indent="0">
              <a:buNone/>
            </a:pPr>
            <a:endParaRPr lang="en-US" sz="1800" b="1" dirty="0" smtClean="0"/>
          </a:p>
          <a:p>
            <a:pPr lvl="1"/>
            <a:r>
              <a:rPr lang="en-US" sz="1600" dirty="0" smtClean="0"/>
              <a:t>Purpose</a:t>
            </a:r>
          </a:p>
          <a:p>
            <a:pPr lvl="1"/>
            <a:r>
              <a:rPr lang="en-US" sz="1600" dirty="0" smtClean="0"/>
              <a:t>Prize money: $15,000</a:t>
            </a:r>
          </a:p>
          <a:p>
            <a:pPr lvl="1"/>
            <a:r>
              <a:rPr lang="en-US" sz="1600" dirty="0" smtClean="0"/>
              <a:t>Information Sessions on September 15</a:t>
            </a:r>
            <a:r>
              <a:rPr lang="en-US" sz="1600" baseline="30000" dirty="0" smtClean="0"/>
              <a:t>th</a:t>
            </a:r>
            <a:r>
              <a:rPr lang="en-US" sz="1600" dirty="0" smtClean="0"/>
              <a:t> and 28th</a:t>
            </a:r>
          </a:p>
          <a:p>
            <a:pPr lvl="1"/>
            <a:r>
              <a:rPr lang="en-US" sz="1600" dirty="0" smtClean="0"/>
              <a:t>Application Due Date: October 5th</a:t>
            </a:r>
          </a:p>
          <a:p>
            <a:pPr lvl="1"/>
            <a:r>
              <a:rPr lang="en-US" sz="1600" dirty="0" smtClean="0"/>
              <a:t>Please REGISTER</a:t>
            </a:r>
          </a:p>
          <a:p>
            <a:pPr lvl="1"/>
            <a:r>
              <a:rPr lang="en-US" sz="1600" dirty="0" smtClean="0"/>
              <a:t>Awards event: December 1st</a:t>
            </a:r>
          </a:p>
          <a:p>
            <a:pPr lvl="1"/>
            <a:endParaRPr lang="en-US" sz="1400" b="1" dirty="0" smtClean="0"/>
          </a:p>
          <a:p>
            <a:pPr lvl="1"/>
            <a:endParaRPr lang="en-US" sz="1400" dirty="0"/>
          </a:p>
          <a:p>
            <a:pPr lvl="2"/>
            <a:endParaRPr lang="en-US" sz="1600" dirty="0">
              <a:latin typeface="Arial" panose="020B0604020202020204" pitchFamily="34" charset="0"/>
              <a:cs typeface="Arial" panose="020B0604020202020204" pitchFamily="34" charset="0"/>
            </a:endParaRPr>
          </a:p>
          <a:p>
            <a:pPr lvl="1"/>
            <a:endParaRPr lang="en-US" sz="1600" dirty="0"/>
          </a:p>
          <a:p>
            <a:pPr lvl="1"/>
            <a:endParaRPr lang="en-US" sz="1600" dirty="0" smtClean="0"/>
          </a:p>
          <a:p>
            <a:pPr lvl="1"/>
            <a:endParaRPr lang="en-US" sz="1600" dirty="0" smtClean="0"/>
          </a:p>
          <a:p>
            <a:pPr lvl="1"/>
            <a:endParaRPr lang="en-US" sz="1600" dirty="0" smtClean="0"/>
          </a:p>
          <a:p>
            <a:pPr marL="609600" lvl="1" indent="0" algn="ctr">
              <a:buNone/>
            </a:pPr>
            <a:endParaRPr lang="en-US" sz="1800" b="1" dirty="0" smtClean="0"/>
          </a:p>
          <a:p>
            <a:pPr lvl="1"/>
            <a:endParaRPr lang="en-US" sz="1600" b="1" dirty="0" smtClean="0"/>
          </a:p>
          <a:p>
            <a:pPr lvl="1"/>
            <a:endParaRPr lang="en-US" sz="1400" b="1" dirty="0" smtClean="0"/>
          </a:p>
          <a:p>
            <a:pPr lvl="1"/>
            <a:endParaRPr lang="en-US" dirty="0"/>
          </a:p>
          <a:p>
            <a:pPr lvl="2"/>
            <a:endParaRPr lang="en-US" sz="1400" b="1" dirty="0"/>
          </a:p>
          <a:p>
            <a:endParaRPr lang="en-US" sz="1000" dirty="0"/>
          </a:p>
          <a:p>
            <a:endParaRPr lang="en-US" sz="1200" dirty="0"/>
          </a:p>
        </p:txBody>
      </p:sp>
    </p:spTree>
    <p:extLst>
      <p:ext uri="{BB962C8B-B14F-4D97-AF65-F5344CB8AC3E}">
        <p14:creationId xmlns:p14="http://schemas.microsoft.com/office/powerpoint/2010/main" val="77880379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3">
            <a:extLst>
              <a:ext uri="{FF2B5EF4-FFF2-40B4-BE49-F238E27FC236}">
                <a16:creationId xmlns:a16="http://schemas.microsoft.com/office/drawing/2014/main" xmlns="" id="{3B23DA31-FF8D-3B47-A894-E9DDC5E21914}"/>
              </a:ext>
            </a:extLst>
          </p:cNvPr>
          <p:cNvSpPr>
            <a:spLocks noGrp="1"/>
          </p:cNvSpPr>
          <p:nvPr>
            <p:ph type="body" idx="13"/>
          </p:nvPr>
        </p:nvSpPr>
        <p:spPr>
          <a:xfrm>
            <a:off x="1638119" y="1930053"/>
            <a:ext cx="8582025" cy="2506662"/>
          </a:xfrm>
        </p:spPr>
        <p:txBody>
          <a:bodyPr/>
          <a:lstStyle/>
          <a:p>
            <a:pPr marL="609600" lvl="1" indent="0">
              <a:buNone/>
            </a:pPr>
            <a:r>
              <a:rPr lang="en-US" sz="3200" b="1" dirty="0" smtClean="0">
                <a:latin typeface="Arial" panose="020B0604020202020204" pitchFamily="34" charset="0"/>
                <a:cs typeface="Arial" panose="020B0604020202020204" pitchFamily="34" charset="0"/>
              </a:rPr>
              <a:t>July Meeting Highlights </a:t>
            </a:r>
          </a:p>
          <a:p>
            <a:pPr marL="1066800" lvl="2" indent="0">
              <a:buNone/>
            </a:pPr>
            <a:endParaRPr lang="en-US" sz="2000" b="1" dirty="0" smtClean="0"/>
          </a:p>
          <a:p>
            <a:pPr lvl="1"/>
            <a:endParaRPr lang="en-US" sz="2000" b="1" dirty="0" smtClean="0"/>
          </a:p>
          <a:p>
            <a:endParaRPr lang="en-US" sz="1200" dirty="0"/>
          </a:p>
          <a:p>
            <a:endParaRPr lang="en-US" sz="1800" dirty="0" smtClean="0"/>
          </a:p>
        </p:txBody>
      </p:sp>
      <p:sp>
        <p:nvSpPr>
          <p:cNvPr id="6" name="Title 1">
            <a:extLst>
              <a:ext uri="{FF2B5EF4-FFF2-40B4-BE49-F238E27FC236}">
                <a16:creationId xmlns="" xmlns:a16="http://schemas.microsoft.com/office/drawing/2014/main" id="{C94907B3-DEC9-B846-857E-B9E8764ACAF7}"/>
              </a:ext>
            </a:extLst>
          </p:cNvPr>
          <p:cNvSpPr>
            <a:spLocks noGrp="1"/>
          </p:cNvSpPr>
          <p:nvPr>
            <p:ph type="title"/>
          </p:nvPr>
        </p:nvSpPr>
        <p:spPr>
          <a:xfrm>
            <a:off x="184535" y="241102"/>
            <a:ext cx="7338679" cy="444500"/>
          </a:xfrm>
        </p:spPr>
        <p:txBody>
          <a:bodyPr/>
          <a:lstStyle/>
          <a:p>
            <a:r>
              <a:rPr lang="en-US" sz="2000" dirty="0" smtClean="0">
                <a:solidFill>
                  <a:schemeClr val="bg1"/>
                </a:solidFill>
              </a:rPr>
              <a:t>Stakeholders Working Committee Meeting</a:t>
            </a:r>
            <a:endParaRPr lang="en-US" sz="2000" dirty="0">
              <a:solidFill>
                <a:schemeClr val="bg1"/>
              </a:solidFill>
            </a:endParaRPr>
          </a:p>
        </p:txBody>
      </p:sp>
    </p:spTree>
    <p:extLst>
      <p:ext uri="{BB962C8B-B14F-4D97-AF65-F5344CB8AC3E}">
        <p14:creationId xmlns:p14="http://schemas.microsoft.com/office/powerpoint/2010/main" val="370127403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3">
            <a:extLst>
              <a:ext uri="{FF2B5EF4-FFF2-40B4-BE49-F238E27FC236}">
                <a16:creationId xmlns:a16="http://schemas.microsoft.com/office/drawing/2014/main" xmlns="" id="{3B23DA31-FF8D-3B47-A894-E9DDC5E21914}"/>
              </a:ext>
            </a:extLst>
          </p:cNvPr>
          <p:cNvSpPr>
            <a:spLocks noGrp="1"/>
          </p:cNvSpPr>
          <p:nvPr>
            <p:ph type="body" idx="13"/>
          </p:nvPr>
        </p:nvSpPr>
        <p:spPr>
          <a:xfrm>
            <a:off x="0" y="781636"/>
            <a:ext cx="8582025" cy="2506662"/>
          </a:xfrm>
        </p:spPr>
        <p:txBody>
          <a:bodyPr/>
          <a:lstStyle/>
          <a:p>
            <a:pPr marL="609600" lvl="1" indent="0">
              <a:buNone/>
            </a:pPr>
            <a:r>
              <a:rPr lang="en-US" sz="2000" b="1" dirty="0" smtClean="0">
                <a:latin typeface="Arial" panose="020B0604020202020204" pitchFamily="34" charset="0"/>
                <a:cs typeface="Arial" panose="020B0604020202020204" pitchFamily="34" charset="0"/>
              </a:rPr>
              <a:t>David Moreno, General Manager, Business Hub Tijuana:</a:t>
            </a:r>
          </a:p>
          <a:p>
            <a:pPr lvl="1"/>
            <a:r>
              <a:rPr lang="en-US" sz="1400" kern="1200" dirty="0" smtClean="0">
                <a:solidFill>
                  <a:prstClr val="black"/>
                </a:solidFill>
                <a:latin typeface="+mj-lt"/>
              </a:rPr>
              <a:t>Optimized space: there </a:t>
            </a:r>
            <a:r>
              <a:rPr lang="en-US" sz="1400" kern="1200" dirty="0">
                <a:solidFill>
                  <a:prstClr val="black"/>
                </a:solidFill>
                <a:latin typeface="+mj-lt"/>
              </a:rPr>
              <a:t>are common dining , conference center and bathroom areas and first 8 levels are for parking. 100% corporate </a:t>
            </a:r>
            <a:r>
              <a:rPr lang="en-US" sz="1400" kern="1200" dirty="0" smtClean="0">
                <a:solidFill>
                  <a:prstClr val="black"/>
                </a:solidFill>
                <a:latin typeface="+mj-lt"/>
              </a:rPr>
              <a:t>office environment </a:t>
            </a:r>
            <a:r>
              <a:rPr lang="en-US" sz="1400" kern="1200" dirty="0">
                <a:solidFill>
                  <a:prstClr val="black"/>
                </a:solidFill>
                <a:latin typeface="+mj-lt"/>
              </a:rPr>
              <a:t>with amenities not offered </a:t>
            </a:r>
            <a:r>
              <a:rPr lang="en-US" sz="1400" kern="1200" dirty="0" smtClean="0">
                <a:solidFill>
                  <a:prstClr val="black"/>
                </a:solidFill>
                <a:latin typeface="+mj-lt"/>
              </a:rPr>
              <a:t>anywhere else in </a:t>
            </a:r>
            <a:r>
              <a:rPr lang="en-US" sz="1400" kern="1200" dirty="0">
                <a:solidFill>
                  <a:prstClr val="black"/>
                </a:solidFill>
                <a:latin typeface="+mj-lt"/>
              </a:rPr>
              <a:t>Tijuana</a:t>
            </a:r>
          </a:p>
          <a:p>
            <a:pPr lvl="1"/>
            <a:r>
              <a:rPr lang="en-US" sz="1400" dirty="0" smtClean="0">
                <a:latin typeface="+mj-lt"/>
              </a:rPr>
              <a:t>56% occupied so far.</a:t>
            </a:r>
          </a:p>
          <a:p>
            <a:pPr lvl="1"/>
            <a:r>
              <a:rPr lang="en-US" sz="1400" kern="1200" dirty="0" smtClean="0">
                <a:solidFill>
                  <a:prstClr val="black"/>
                </a:solidFill>
                <a:latin typeface="+mj-lt"/>
              </a:rPr>
              <a:t>Alliance between </a:t>
            </a:r>
            <a:r>
              <a:rPr lang="en-US" sz="1400" kern="1200" dirty="0" err="1" smtClean="0">
                <a:solidFill>
                  <a:prstClr val="black"/>
                </a:solidFill>
                <a:latin typeface="+mj-lt"/>
              </a:rPr>
              <a:t>Constructora</a:t>
            </a:r>
            <a:r>
              <a:rPr lang="en-US" sz="1400" kern="1200" dirty="0" smtClean="0">
                <a:solidFill>
                  <a:prstClr val="black"/>
                </a:solidFill>
                <a:latin typeface="+mj-lt"/>
              </a:rPr>
              <a:t> Hermosillo and </a:t>
            </a:r>
            <a:r>
              <a:rPr lang="en-US" sz="1400" kern="1200" dirty="0" err="1" smtClean="0">
                <a:solidFill>
                  <a:prstClr val="black"/>
                </a:solidFill>
                <a:latin typeface="+mj-lt"/>
              </a:rPr>
              <a:t>Grupo</a:t>
            </a:r>
            <a:r>
              <a:rPr lang="en-US" sz="1400" kern="1200" dirty="0" smtClean="0">
                <a:solidFill>
                  <a:prstClr val="black"/>
                </a:solidFill>
                <a:latin typeface="+mj-lt"/>
              </a:rPr>
              <a:t> Plate from Monterrey and </a:t>
            </a:r>
            <a:r>
              <a:rPr lang="en-US" sz="1400" kern="1200" dirty="0" err="1" smtClean="0">
                <a:solidFill>
                  <a:prstClr val="black"/>
                </a:solidFill>
                <a:latin typeface="+mj-lt"/>
              </a:rPr>
              <a:t>Grupo</a:t>
            </a:r>
            <a:r>
              <a:rPr lang="en-US" sz="1400" kern="1200" dirty="0" smtClean="0">
                <a:solidFill>
                  <a:prstClr val="black"/>
                </a:solidFill>
                <a:latin typeface="+mj-lt"/>
              </a:rPr>
              <a:t> Cabo Mex (Mexicali).</a:t>
            </a:r>
          </a:p>
          <a:p>
            <a:pPr lvl="1"/>
            <a:r>
              <a:rPr lang="en-US" sz="1400" kern="1200" dirty="0" smtClean="0">
                <a:solidFill>
                  <a:prstClr val="black"/>
                </a:solidFill>
                <a:latin typeface="+mj-lt"/>
              </a:rPr>
              <a:t>Tenant roster: </a:t>
            </a:r>
            <a:r>
              <a:rPr lang="en-US" sz="1400" kern="1200" dirty="0" err="1" smtClean="0">
                <a:solidFill>
                  <a:prstClr val="black"/>
                </a:solidFill>
                <a:latin typeface="+mj-lt"/>
              </a:rPr>
              <a:t>Insulet</a:t>
            </a:r>
            <a:r>
              <a:rPr lang="en-US" sz="1400" kern="1200" dirty="0" smtClean="0">
                <a:solidFill>
                  <a:prstClr val="black"/>
                </a:solidFill>
                <a:latin typeface="+mj-lt"/>
              </a:rPr>
              <a:t> Corporation (set up mirrors what they have in San Diego County), </a:t>
            </a:r>
            <a:r>
              <a:rPr lang="en-US" sz="1400" kern="1200" dirty="0" err="1" smtClean="0">
                <a:solidFill>
                  <a:prstClr val="black"/>
                </a:solidFill>
                <a:latin typeface="+mj-lt"/>
              </a:rPr>
              <a:t>iTijuana</a:t>
            </a:r>
            <a:r>
              <a:rPr lang="en-US" sz="1400" kern="1200" dirty="0" smtClean="0">
                <a:solidFill>
                  <a:prstClr val="black"/>
                </a:solidFill>
                <a:latin typeface="+mj-lt"/>
              </a:rPr>
              <a:t> (Maritza </a:t>
            </a:r>
            <a:r>
              <a:rPr lang="en-US" sz="1400" kern="1200" dirty="0" err="1" smtClean="0">
                <a:solidFill>
                  <a:prstClr val="black"/>
                </a:solidFill>
                <a:latin typeface="+mj-lt"/>
              </a:rPr>
              <a:t>D</a:t>
            </a:r>
            <a:r>
              <a:rPr lang="en-US" sz="1400" kern="1200" dirty="0" err="1" smtClean="0">
                <a:solidFill>
                  <a:prstClr val="black"/>
                </a:solidFill>
                <a:latin typeface="+mj-lt"/>
                <a:cs typeface="Calibri" panose="020F0502020204030204" pitchFamily="34" charset="0"/>
              </a:rPr>
              <a:t>íaz</a:t>
            </a:r>
            <a:r>
              <a:rPr lang="en-US" sz="1400" kern="1200" dirty="0" smtClean="0">
                <a:solidFill>
                  <a:prstClr val="black"/>
                </a:solidFill>
                <a:latin typeface="+mj-lt"/>
                <a:cs typeface="Calibri" panose="020F0502020204030204" pitchFamily="34" charset="0"/>
              </a:rPr>
              <a:t>). </a:t>
            </a:r>
            <a:endParaRPr lang="en-US" sz="1400" kern="1200" dirty="0" smtClean="0">
              <a:solidFill>
                <a:prstClr val="black"/>
              </a:solidFill>
              <a:latin typeface="+mj-lt"/>
            </a:endParaRPr>
          </a:p>
          <a:p>
            <a:pPr marL="1066800" lvl="2" indent="0">
              <a:buNone/>
            </a:pPr>
            <a:endParaRPr lang="en-US" sz="1400" b="1" dirty="0" smtClean="0"/>
          </a:p>
          <a:p>
            <a:pPr lvl="1"/>
            <a:endParaRPr lang="en-US" sz="1400" b="1" dirty="0" smtClean="0"/>
          </a:p>
          <a:p>
            <a:endParaRPr lang="en-US" sz="1000" dirty="0"/>
          </a:p>
          <a:p>
            <a:endParaRPr lang="en-US" sz="1200" dirty="0" smtClean="0"/>
          </a:p>
        </p:txBody>
      </p:sp>
      <p:sp>
        <p:nvSpPr>
          <p:cNvPr id="6" name="Title 1">
            <a:extLst>
              <a:ext uri="{FF2B5EF4-FFF2-40B4-BE49-F238E27FC236}">
                <a16:creationId xmlns="" xmlns:a16="http://schemas.microsoft.com/office/drawing/2014/main" id="{C94907B3-DEC9-B846-857E-B9E8764ACAF7}"/>
              </a:ext>
            </a:extLst>
          </p:cNvPr>
          <p:cNvSpPr>
            <a:spLocks noGrp="1"/>
          </p:cNvSpPr>
          <p:nvPr>
            <p:ph type="title"/>
          </p:nvPr>
        </p:nvSpPr>
        <p:spPr>
          <a:xfrm>
            <a:off x="184535" y="241102"/>
            <a:ext cx="7338679" cy="444500"/>
          </a:xfrm>
        </p:spPr>
        <p:txBody>
          <a:bodyPr/>
          <a:lstStyle/>
          <a:p>
            <a:r>
              <a:rPr lang="en-US" sz="2000" dirty="0" smtClean="0">
                <a:solidFill>
                  <a:schemeClr val="bg1"/>
                </a:solidFill>
              </a:rPr>
              <a:t>July Stakeholders Working Committee Highlights</a:t>
            </a:r>
            <a:endParaRPr lang="en-US" sz="2000" dirty="0">
              <a:solidFill>
                <a:schemeClr val="bg1"/>
              </a:solidFill>
            </a:endParaRPr>
          </a:p>
        </p:txBody>
      </p:sp>
    </p:spTree>
    <p:extLst>
      <p:ext uri="{BB962C8B-B14F-4D97-AF65-F5344CB8AC3E}">
        <p14:creationId xmlns:p14="http://schemas.microsoft.com/office/powerpoint/2010/main" val="4185647529"/>
      </p:ext>
    </p:extLst>
  </p:cSld>
  <p:clrMapOvr>
    <a:masterClrMapping/>
  </p:clrMapOvr>
  <p:timing>
    <p:tnLst>
      <p:par>
        <p:cTn id="1" dur="indefinite" restart="never" nodeType="tmRoot"/>
      </p:par>
    </p:tnLst>
  </p:timing>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36321</TotalTime>
  <Words>1087</Words>
  <Application>Microsoft Office PowerPoint</Application>
  <PresentationFormat>On-screen Show (16:9)</PresentationFormat>
  <Paragraphs>227</Paragraphs>
  <Slides>15</Slides>
  <Notes>14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Wingdings</vt:lpstr>
      <vt:lpstr>Simple Light</vt:lpstr>
      <vt:lpstr>PowerPoint Presentation</vt:lpstr>
      <vt:lpstr>Stakeholders Working Committee Meeting</vt:lpstr>
      <vt:lpstr>Stakeholders Working Committee Meeting</vt:lpstr>
      <vt:lpstr>Stakeholders Working Committee Meeting</vt:lpstr>
      <vt:lpstr>Stakeholders Working Committee Meeting</vt:lpstr>
      <vt:lpstr>Stakeholders Working Committee Meeting</vt:lpstr>
      <vt:lpstr>Stakeholders Working Committee Meeting</vt:lpstr>
      <vt:lpstr>Stakeholders Working Committee Meeting</vt:lpstr>
      <vt:lpstr>July Stakeholders Working Committee Highlights</vt:lpstr>
      <vt:lpstr>July Stakeholders Working Committee Highlights</vt:lpstr>
      <vt:lpstr>July Stakeholders Working Committee Highlights</vt:lpstr>
      <vt:lpstr>July Stakeholders Working Committee Highlights</vt:lpstr>
      <vt:lpstr>July Stakeholders Working Committee Highlights</vt:lpstr>
      <vt:lpstr>Stakeholders Working Committee Meeting</vt:lpstr>
      <vt:lpstr>Stakeholders Working Committee Meeting</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Gustavo De La Fuente</dc:creator>
  <cp:lastModifiedBy>Gustavo De La Fuente</cp:lastModifiedBy>
  <cp:revision>838</cp:revision>
  <cp:lastPrinted>2020-05-07T02:44:57Z</cp:lastPrinted>
  <dcterms:modified xsi:type="dcterms:W3CDTF">2022-09-08T15:28:56Z</dcterms:modified>
</cp:coreProperties>
</file>